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256" r:id="rId2"/>
    <p:sldId id="257" r:id="rId3"/>
    <p:sldId id="338" r:id="rId4"/>
    <p:sldId id="317" r:id="rId5"/>
    <p:sldId id="365" r:id="rId6"/>
    <p:sldId id="258" r:id="rId7"/>
    <p:sldId id="259" r:id="rId8"/>
    <p:sldId id="312" r:id="rId9"/>
    <p:sldId id="313" r:id="rId10"/>
    <p:sldId id="260" r:id="rId11"/>
    <p:sldId id="319" r:id="rId12"/>
    <p:sldId id="320" r:id="rId13"/>
    <p:sldId id="321" r:id="rId14"/>
    <p:sldId id="322" r:id="rId15"/>
    <p:sldId id="264" r:id="rId16"/>
    <p:sldId id="294" r:id="rId17"/>
    <p:sldId id="323" r:id="rId18"/>
    <p:sldId id="324" r:id="rId19"/>
    <p:sldId id="325" r:id="rId20"/>
    <p:sldId id="333" r:id="rId21"/>
    <p:sldId id="327" r:id="rId22"/>
    <p:sldId id="329" r:id="rId23"/>
    <p:sldId id="366" r:id="rId24"/>
    <p:sldId id="295" r:id="rId25"/>
    <p:sldId id="296" r:id="rId26"/>
    <p:sldId id="314" r:id="rId27"/>
    <p:sldId id="341" r:id="rId28"/>
    <p:sldId id="345" r:id="rId29"/>
    <p:sldId id="343" r:id="rId30"/>
    <p:sldId id="346" r:id="rId31"/>
    <p:sldId id="302" r:id="rId32"/>
    <p:sldId id="339" r:id="rId33"/>
    <p:sldId id="304" r:id="rId34"/>
    <p:sldId id="305" r:id="rId35"/>
    <p:sldId id="354" r:id="rId36"/>
    <p:sldId id="356" r:id="rId37"/>
    <p:sldId id="358" r:id="rId38"/>
    <p:sldId id="315" r:id="rId39"/>
    <p:sldId id="299" r:id="rId40"/>
    <p:sldId id="311" r:id="rId41"/>
    <p:sldId id="367" r:id="rId42"/>
    <p:sldId id="270" r:id="rId43"/>
    <p:sldId id="271" r:id="rId44"/>
    <p:sldId id="330" r:id="rId45"/>
    <p:sldId id="331" r:id="rId46"/>
    <p:sldId id="373" r:id="rId47"/>
    <p:sldId id="277" r:id="rId48"/>
    <p:sldId id="349" r:id="rId49"/>
    <p:sldId id="350" r:id="rId50"/>
    <p:sldId id="351" r:id="rId51"/>
    <p:sldId id="359" r:id="rId52"/>
    <p:sldId id="288" r:id="rId53"/>
    <p:sldId id="309" r:id="rId54"/>
    <p:sldId id="310" r:id="rId55"/>
    <p:sldId id="335" r:id="rId56"/>
    <p:sldId id="360" r:id="rId57"/>
    <p:sldId id="362" r:id="rId58"/>
    <p:sldId id="361" r:id="rId59"/>
    <p:sldId id="363" r:id="rId60"/>
    <p:sldId id="370" r:id="rId61"/>
    <p:sldId id="368" r:id="rId62"/>
    <p:sldId id="285" r:id="rId63"/>
    <p:sldId id="286" r:id="rId64"/>
    <p:sldId id="336" r:id="rId65"/>
    <p:sldId id="306" r:id="rId66"/>
    <p:sldId id="287" r:id="rId67"/>
    <p:sldId id="337" r:id="rId68"/>
    <p:sldId id="307" r:id="rId69"/>
    <p:sldId id="308" r:id="rId70"/>
    <p:sldId id="364" r:id="rId71"/>
    <p:sldId id="372" r:id="rId72"/>
    <p:sldId id="369" r:id="rId73"/>
    <p:sldId id="371" r:id="rId74"/>
    <p:sldId id="352" r:id="rId75"/>
    <p:sldId id="353" r:id="rId76"/>
    <p:sldId id="334" r:id="rId77"/>
    <p:sldId id="297" r:id="rId78"/>
    <p:sldId id="340" r:id="rId79"/>
    <p:sldId id="344" r:id="rId80"/>
    <p:sldId id="342" r:id="rId81"/>
    <p:sldId id="300" r:id="rId82"/>
    <p:sldId id="301" r:id="rId83"/>
    <p:sldId id="298" r:id="rId84"/>
    <p:sldId id="280" r:id="rId85"/>
    <p:sldId id="282" r:id="rId86"/>
    <p:sldId id="283" r:id="rId87"/>
    <p:sldId id="347" r:id="rId8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开始" id="{DEDD8F7F-3391-C740-93D0-6C1E8E7ECFDD}">
          <p14:sldIdLst>
            <p14:sldId id="256"/>
            <p14:sldId id="257"/>
            <p14:sldId id="338"/>
            <p14:sldId id="317"/>
            <p14:sldId id="365"/>
          </p14:sldIdLst>
        </p14:section>
        <p14:section name="一 基础知识" id="{98658B7D-03C1-684E-8111-6ABB27AA2F4E}">
          <p14:sldIdLst>
            <p14:sldId id="258"/>
            <p14:sldId id="259"/>
            <p14:sldId id="312"/>
            <p14:sldId id="313"/>
            <p14:sldId id="260"/>
            <p14:sldId id="319"/>
            <p14:sldId id="320"/>
            <p14:sldId id="321"/>
            <p14:sldId id="322"/>
            <p14:sldId id="264"/>
            <p14:sldId id="294"/>
            <p14:sldId id="323"/>
            <p14:sldId id="324"/>
            <p14:sldId id="325"/>
            <p14:sldId id="333"/>
            <p14:sldId id="327"/>
            <p14:sldId id="329"/>
          </p14:sldIdLst>
        </p14:section>
        <p14:section name="二 MVCC" id="{5FE80265-8B4B-1B47-8846-0736C8594F0A}">
          <p14:sldIdLst>
            <p14:sldId id="366"/>
            <p14:sldId id="295"/>
            <p14:sldId id="296"/>
            <p14:sldId id="314"/>
            <p14:sldId id="341"/>
            <p14:sldId id="345"/>
            <p14:sldId id="343"/>
            <p14:sldId id="346"/>
            <p14:sldId id="302"/>
            <p14:sldId id="339"/>
            <p14:sldId id="304"/>
            <p14:sldId id="305"/>
            <p14:sldId id="354"/>
            <p14:sldId id="356"/>
            <p14:sldId id="358"/>
            <p14:sldId id="315"/>
            <p14:sldId id="299"/>
            <p14:sldId id="311"/>
          </p14:sldIdLst>
        </p14:section>
        <p14:section name="三 Innodb锁" id="{796E9390-F2C1-3D42-A2CB-2DDBC7594CD0}">
          <p14:sldIdLst>
            <p14:sldId id="367"/>
            <p14:sldId id="270"/>
            <p14:sldId id="271"/>
            <p14:sldId id="330"/>
            <p14:sldId id="331"/>
            <p14:sldId id="373"/>
            <p14:sldId id="277"/>
            <p14:sldId id="349"/>
            <p14:sldId id="350"/>
            <p14:sldId id="351"/>
            <p14:sldId id="359"/>
            <p14:sldId id="288"/>
            <p14:sldId id="309"/>
            <p14:sldId id="310"/>
            <p14:sldId id="335"/>
            <p14:sldId id="360"/>
            <p14:sldId id="362"/>
            <p14:sldId id="361"/>
            <p14:sldId id="363"/>
            <p14:sldId id="370"/>
          </p14:sldIdLst>
        </p14:section>
        <p14:section name="四 并发额度扣减" id="{51C12D99-ED26-5D4D-AB54-C4E18B6F88D0}">
          <p14:sldIdLst>
            <p14:sldId id="368"/>
            <p14:sldId id="285"/>
            <p14:sldId id="286"/>
            <p14:sldId id="336"/>
            <p14:sldId id="306"/>
            <p14:sldId id="287"/>
            <p14:sldId id="337"/>
            <p14:sldId id="307"/>
            <p14:sldId id="308"/>
            <p14:sldId id="364"/>
            <p14:sldId id="372"/>
            <p14:sldId id="369"/>
            <p14:sldId id="371"/>
            <p14:sldId id="352"/>
            <p14:sldId id="353"/>
          </p14:sldIdLst>
        </p14:section>
        <p14:section name="五 最终一致性" id="{CC463A09-B015-BB48-9F51-8ECC30CF4480}">
          <p14:sldIdLst>
            <p14:sldId id="334"/>
            <p14:sldId id="297"/>
          </p14:sldIdLst>
        </p14:section>
        <p14:section name="六 redo&amp;undo" id="{EF80BD93-278A-3945-9285-FBAEF2FCCCC6}">
          <p14:sldIdLst>
            <p14:sldId id="340"/>
            <p14:sldId id="344"/>
            <p14:sldId id="342"/>
            <p14:sldId id="300"/>
            <p14:sldId id="301"/>
            <p14:sldId id="298"/>
            <p14:sldId id="280"/>
            <p14:sldId id="282"/>
            <p14:sldId id="283"/>
            <p14:sldId id="34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18"/>
    <p:restoredTop sz="79140"/>
  </p:normalViewPr>
  <p:slideViewPr>
    <p:cSldViewPr snapToGrid="0" snapToObjects="1">
      <p:cViewPr>
        <p:scale>
          <a:sx n="70" d="100"/>
          <a:sy n="70" d="100"/>
        </p:scale>
        <p:origin x="1512" y="48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C5A85F-A1DD-4D4B-8B62-E19FBCA0E785}" type="doc">
      <dgm:prSet loTypeId="urn:microsoft.com/office/officeart/2005/8/layout/vList5" loCatId="list" qsTypeId="urn:microsoft.com/office/officeart/2005/8/quickstyle/simple4" qsCatId="simple" csTypeId="urn:microsoft.com/office/officeart/2005/8/colors/accent0_1" csCatId="mainScheme" phldr="1"/>
      <dgm:spPr/>
      <dgm:t>
        <a:bodyPr/>
        <a:lstStyle/>
        <a:p>
          <a:endParaRPr lang="zh-CN" altLang="en-US"/>
        </a:p>
      </dgm:t>
    </dgm:pt>
    <dgm:pt modelId="{CBDE1ADA-C40F-874B-A3B6-23407B35DDA8}">
      <dgm:prSet custT="1"/>
      <dgm:spPr/>
      <dgm:t>
        <a:bodyPr/>
        <a:lstStyle/>
        <a:p>
          <a:pPr algn="l" rtl="0">
            <a:lnSpc>
              <a:spcPct val="150000"/>
            </a:lnSpc>
          </a:pPr>
          <a:r>
            <a:rPr kumimoji="1" lang="en-US" altLang="zh-CN" sz="2800" b="1" dirty="0" smtClean="0">
              <a:latin typeface="Microsoft YaHei" charset="0"/>
              <a:ea typeface="Microsoft YaHei" charset="0"/>
              <a:cs typeface="Microsoft YaHei" charset="0"/>
            </a:rPr>
            <a:t>1</a:t>
          </a:r>
          <a:r>
            <a:rPr kumimoji="1" lang="zh-CN" altLang="en-US" sz="2800" b="1" dirty="0" smtClean="0">
              <a:latin typeface="Microsoft YaHei" charset="0"/>
              <a:ea typeface="Microsoft YaHei" charset="0"/>
              <a:cs typeface="Microsoft YaHei" charset="0"/>
            </a:rPr>
            <a:t>、基础知识</a:t>
          </a:r>
          <a:endParaRPr lang="zh-CN" altLang="en-US" sz="2800" b="1" dirty="0">
            <a:latin typeface="Microsoft YaHei" charset="0"/>
            <a:ea typeface="Microsoft YaHei" charset="0"/>
            <a:cs typeface="Microsoft YaHei" charset="0"/>
          </a:endParaRPr>
        </a:p>
      </dgm:t>
    </dgm:pt>
    <dgm:pt modelId="{C61B7155-6021-1A45-A2D2-332D5C3A64FE}" type="parTrans" cxnId="{5517597C-C2EF-4549-927A-67486F35C21E}">
      <dgm:prSet/>
      <dgm:spPr/>
      <dgm:t>
        <a:bodyPr/>
        <a:lstStyle/>
        <a:p>
          <a:pPr>
            <a:lnSpc>
              <a:spcPct val="150000"/>
            </a:lnSpc>
          </a:pPr>
          <a:endParaRPr lang="zh-CN" altLang="en-US" sz="2800" b="1">
            <a:latin typeface="Microsoft YaHei" charset="0"/>
            <a:ea typeface="Microsoft YaHei" charset="0"/>
            <a:cs typeface="Microsoft YaHei" charset="0"/>
          </a:endParaRPr>
        </a:p>
      </dgm:t>
    </dgm:pt>
    <dgm:pt modelId="{46D6E93D-7B8B-E542-BFD2-F1905F1C988D}" type="sibTrans" cxnId="{5517597C-C2EF-4549-927A-67486F35C21E}">
      <dgm:prSet/>
      <dgm:spPr/>
      <dgm:t>
        <a:bodyPr/>
        <a:lstStyle/>
        <a:p>
          <a:pPr>
            <a:lnSpc>
              <a:spcPct val="150000"/>
            </a:lnSpc>
          </a:pPr>
          <a:endParaRPr lang="zh-CN" altLang="en-US" sz="2800" b="1">
            <a:latin typeface="Microsoft YaHei" charset="0"/>
            <a:ea typeface="Microsoft YaHei" charset="0"/>
            <a:cs typeface="Microsoft YaHei" charset="0"/>
          </a:endParaRPr>
        </a:p>
      </dgm:t>
    </dgm:pt>
    <dgm:pt modelId="{23705091-0CAE-F34F-8C02-DB67FBA38B0E}">
      <dgm:prSet custT="1"/>
      <dgm:spPr/>
      <dgm:t>
        <a:bodyPr/>
        <a:lstStyle/>
        <a:p>
          <a:pPr algn="l" rtl="0">
            <a:lnSpc>
              <a:spcPct val="150000"/>
            </a:lnSpc>
          </a:pPr>
          <a:r>
            <a:rPr kumimoji="1" lang="en-US" altLang="zh-CN" sz="2800" b="1" dirty="0" smtClean="0">
              <a:latin typeface="Microsoft YaHei" charset="0"/>
              <a:ea typeface="Microsoft YaHei" charset="0"/>
              <a:cs typeface="Microsoft YaHei" charset="0"/>
            </a:rPr>
            <a:t>3</a:t>
          </a:r>
          <a:r>
            <a:rPr kumimoji="1" lang="zh-CN" altLang="en-US" sz="2800" b="1" dirty="0" smtClean="0">
              <a:latin typeface="Microsoft YaHei" charset="0"/>
              <a:ea typeface="Microsoft YaHei" charset="0"/>
              <a:cs typeface="Microsoft YaHei" charset="0"/>
            </a:rPr>
            <a:t>、</a:t>
          </a:r>
          <a:r>
            <a:rPr kumimoji="1" lang="en-US" altLang="zh-CN" sz="2800" b="1" dirty="0" err="1" smtClean="0">
              <a:latin typeface="Microsoft YaHei" charset="0"/>
              <a:ea typeface="Microsoft YaHei" charset="0"/>
              <a:cs typeface="Microsoft YaHei" charset="0"/>
            </a:rPr>
            <a:t>Innodb</a:t>
          </a:r>
          <a:r>
            <a:rPr kumimoji="1" lang="zh-CN" altLang="en-US" sz="2800" b="1" dirty="0" smtClean="0">
              <a:latin typeface="Microsoft YaHei" charset="0"/>
              <a:ea typeface="Microsoft YaHei" charset="0"/>
              <a:cs typeface="Microsoft YaHei" charset="0"/>
            </a:rPr>
            <a:t>锁</a:t>
          </a:r>
          <a:endParaRPr lang="zh-CN" altLang="en-US" sz="2800" b="1" dirty="0">
            <a:latin typeface="Microsoft YaHei" charset="0"/>
            <a:ea typeface="Microsoft YaHei" charset="0"/>
            <a:cs typeface="Microsoft YaHei" charset="0"/>
          </a:endParaRPr>
        </a:p>
      </dgm:t>
    </dgm:pt>
    <dgm:pt modelId="{11B78099-49D5-4B42-B653-EB957D376130}" type="parTrans" cxnId="{8BF0DD3A-DD4D-CB43-B212-FADBFB80BA9F}">
      <dgm:prSet/>
      <dgm:spPr/>
      <dgm:t>
        <a:bodyPr/>
        <a:lstStyle/>
        <a:p>
          <a:pPr>
            <a:lnSpc>
              <a:spcPct val="150000"/>
            </a:lnSpc>
          </a:pPr>
          <a:endParaRPr lang="zh-CN" altLang="en-US" sz="2800" b="1">
            <a:latin typeface="Microsoft YaHei" charset="0"/>
            <a:ea typeface="Microsoft YaHei" charset="0"/>
            <a:cs typeface="Microsoft YaHei" charset="0"/>
          </a:endParaRPr>
        </a:p>
      </dgm:t>
    </dgm:pt>
    <dgm:pt modelId="{F529113D-518A-654E-A34F-DEE4A014E840}" type="sibTrans" cxnId="{8BF0DD3A-DD4D-CB43-B212-FADBFB80BA9F}">
      <dgm:prSet/>
      <dgm:spPr/>
      <dgm:t>
        <a:bodyPr/>
        <a:lstStyle/>
        <a:p>
          <a:pPr>
            <a:lnSpc>
              <a:spcPct val="150000"/>
            </a:lnSpc>
          </a:pPr>
          <a:endParaRPr lang="zh-CN" altLang="en-US" sz="2800" b="1">
            <a:latin typeface="Microsoft YaHei" charset="0"/>
            <a:ea typeface="Microsoft YaHei" charset="0"/>
            <a:cs typeface="Microsoft YaHei" charset="0"/>
          </a:endParaRPr>
        </a:p>
      </dgm:t>
    </dgm:pt>
    <dgm:pt modelId="{8CC6B6C1-70F5-714F-ABF9-D8307164F6CB}">
      <dgm:prSet custT="1"/>
      <dgm:spPr/>
      <dgm:t>
        <a:bodyPr/>
        <a:lstStyle/>
        <a:p>
          <a:pPr algn="l">
            <a:lnSpc>
              <a:spcPct val="150000"/>
            </a:lnSpc>
          </a:pPr>
          <a:r>
            <a:rPr lang="en-US" altLang="zh-CN" sz="2800" b="1" dirty="0" smtClean="0">
              <a:latin typeface="Microsoft YaHei" charset="0"/>
              <a:ea typeface="Microsoft YaHei" charset="0"/>
              <a:cs typeface="Microsoft YaHei" charset="0"/>
            </a:rPr>
            <a:t>4</a:t>
          </a:r>
          <a:r>
            <a:rPr lang="zh-CN" altLang="en-US" sz="2800" b="1" dirty="0" smtClean="0">
              <a:latin typeface="Microsoft YaHei" charset="0"/>
              <a:ea typeface="Microsoft YaHei" charset="0"/>
              <a:cs typeface="Microsoft YaHei" charset="0"/>
            </a:rPr>
            <a:t>、并发额度扣款</a:t>
          </a:r>
          <a:endParaRPr lang="zh-CN" altLang="en-US" sz="2800" b="1" dirty="0">
            <a:latin typeface="Microsoft YaHei" charset="0"/>
            <a:ea typeface="Microsoft YaHei" charset="0"/>
            <a:cs typeface="Microsoft YaHei" charset="0"/>
          </a:endParaRPr>
        </a:p>
      </dgm:t>
    </dgm:pt>
    <dgm:pt modelId="{9BF2513C-2D68-3A41-80EA-7EF56E94BEAB}" type="parTrans" cxnId="{9092E6AC-1E75-EF42-A9E3-BC2D649D5062}">
      <dgm:prSet/>
      <dgm:spPr/>
      <dgm:t>
        <a:bodyPr/>
        <a:lstStyle/>
        <a:p>
          <a:pPr>
            <a:lnSpc>
              <a:spcPct val="150000"/>
            </a:lnSpc>
          </a:pPr>
          <a:endParaRPr lang="zh-CN" altLang="en-US" sz="2800" b="1">
            <a:latin typeface="Microsoft YaHei" charset="0"/>
            <a:ea typeface="Microsoft YaHei" charset="0"/>
            <a:cs typeface="Microsoft YaHei" charset="0"/>
          </a:endParaRPr>
        </a:p>
      </dgm:t>
    </dgm:pt>
    <dgm:pt modelId="{B0CDB479-B9E6-7047-AF5F-DC128A702C59}" type="sibTrans" cxnId="{9092E6AC-1E75-EF42-A9E3-BC2D649D5062}">
      <dgm:prSet/>
      <dgm:spPr/>
      <dgm:t>
        <a:bodyPr/>
        <a:lstStyle/>
        <a:p>
          <a:pPr>
            <a:lnSpc>
              <a:spcPct val="150000"/>
            </a:lnSpc>
          </a:pPr>
          <a:endParaRPr lang="zh-CN" altLang="en-US" sz="2800" b="1">
            <a:latin typeface="Microsoft YaHei" charset="0"/>
            <a:ea typeface="Microsoft YaHei" charset="0"/>
            <a:cs typeface="Microsoft YaHei" charset="0"/>
          </a:endParaRPr>
        </a:p>
      </dgm:t>
    </dgm:pt>
    <dgm:pt modelId="{A5D8CC45-E519-654F-AAD0-D9474E5764BE}">
      <dgm:prSet custT="1"/>
      <dgm:spPr/>
      <dgm:t>
        <a:bodyPr/>
        <a:lstStyle/>
        <a:p>
          <a:pPr algn="l"/>
          <a:r>
            <a:rPr lang="en-US" altLang="zh-CN" sz="2800" b="1" dirty="0" smtClean="0">
              <a:latin typeface="Microsoft YaHei" charset="0"/>
              <a:ea typeface="Microsoft YaHei" charset="0"/>
              <a:cs typeface="Microsoft YaHei" charset="0"/>
            </a:rPr>
            <a:t>2</a:t>
          </a:r>
          <a:r>
            <a:rPr lang="zh-CN" altLang="en-US" sz="2800" b="1" dirty="0" smtClean="0">
              <a:latin typeface="Microsoft YaHei" charset="0"/>
              <a:ea typeface="Microsoft YaHei" charset="0"/>
              <a:cs typeface="Microsoft YaHei" charset="0"/>
            </a:rPr>
            <a:t>、</a:t>
          </a:r>
          <a:r>
            <a:rPr lang="en-US" altLang="zh-CN" sz="2800" b="1" dirty="0" smtClean="0">
              <a:latin typeface="Microsoft YaHei" charset="0"/>
              <a:ea typeface="Microsoft YaHei" charset="0"/>
              <a:cs typeface="Microsoft YaHei" charset="0"/>
            </a:rPr>
            <a:t>MVCC</a:t>
          </a:r>
          <a:endParaRPr lang="zh-CN" altLang="en-US" sz="2800" b="1" dirty="0">
            <a:latin typeface="Microsoft YaHei" charset="0"/>
            <a:ea typeface="Microsoft YaHei" charset="0"/>
            <a:cs typeface="Microsoft YaHei" charset="0"/>
          </a:endParaRPr>
        </a:p>
      </dgm:t>
    </dgm:pt>
    <dgm:pt modelId="{3857E2BD-B33E-5F44-9E21-038187272EE2}" type="parTrans" cxnId="{69049374-0A6B-5C47-A8FA-C47D2A678541}">
      <dgm:prSet/>
      <dgm:spPr/>
      <dgm:t>
        <a:bodyPr/>
        <a:lstStyle/>
        <a:p>
          <a:endParaRPr lang="zh-CN" altLang="en-US" sz="2800">
            <a:latin typeface="Microsoft YaHei" charset="0"/>
            <a:ea typeface="Microsoft YaHei" charset="0"/>
            <a:cs typeface="Microsoft YaHei" charset="0"/>
          </a:endParaRPr>
        </a:p>
      </dgm:t>
    </dgm:pt>
    <dgm:pt modelId="{62A71C52-D428-404A-BAD6-04D675CA58CC}" type="sibTrans" cxnId="{69049374-0A6B-5C47-A8FA-C47D2A678541}">
      <dgm:prSet/>
      <dgm:spPr/>
      <dgm:t>
        <a:bodyPr/>
        <a:lstStyle/>
        <a:p>
          <a:endParaRPr lang="zh-CN" altLang="en-US" sz="2800">
            <a:latin typeface="Microsoft YaHei" charset="0"/>
            <a:ea typeface="Microsoft YaHei" charset="0"/>
            <a:cs typeface="Microsoft YaHei" charset="0"/>
          </a:endParaRPr>
        </a:p>
      </dgm:t>
    </dgm:pt>
    <dgm:pt modelId="{3FD20C87-826C-AA42-BB2D-1A3700641387}" type="pres">
      <dgm:prSet presAssocID="{9FC5A85F-A1DD-4D4B-8B62-E19FBCA0E785}" presName="Name0" presStyleCnt="0">
        <dgm:presLayoutVars>
          <dgm:dir/>
          <dgm:animLvl val="lvl"/>
          <dgm:resizeHandles val="exact"/>
        </dgm:presLayoutVars>
      </dgm:prSet>
      <dgm:spPr/>
      <dgm:t>
        <a:bodyPr/>
        <a:lstStyle/>
        <a:p>
          <a:endParaRPr lang="zh-CN" altLang="en-US"/>
        </a:p>
      </dgm:t>
    </dgm:pt>
    <dgm:pt modelId="{C3F89D23-A4D4-BF41-92B5-9A2680B4649A}" type="pres">
      <dgm:prSet presAssocID="{CBDE1ADA-C40F-874B-A3B6-23407B35DDA8}" presName="linNode" presStyleCnt="0"/>
      <dgm:spPr/>
    </dgm:pt>
    <dgm:pt modelId="{5349EF5C-B9EA-3849-85BD-77B786A530D5}" type="pres">
      <dgm:prSet presAssocID="{CBDE1ADA-C40F-874B-A3B6-23407B35DDA8}" presName="parentText" presStyleLbl="node1" presStyleIdx="0" presStyleCnt="4">
        <dgm:presLayoutVars>
          <dgm:chMax val="1"/>
          <dgm:bulletEnabled val="1"/>
        </dgm:presLayoutVars>
      </dgm:prSet>
      <dgm:spPr/>
      <dgm:t>
        <a:bodyPr/>
        <a:lstStyle/>
        <a:p>
          <a:endParaRPr lang="zh-CN" altLang="en-US"/>
        </a:p>
      </dgm:t>
    </dgm:pt>
    <dgm:pt modelId="{1746E5BD-0F90-0742-9070-4A4E06D720A5}" type="pres">
      <dgm:prSet presAssocID="{46D6E93D-7B8B-E542-BFD2-F1905F1C988D}" presName="sp" presStyleCnt="0"/>
      <dgm:spPr/>
    </dgm:pt>
    <dgm:pt modelId="{644B7113-EA3A-F646-A5E5-E1CE1C10903B}" type="pres">
      <dgm:prSet presAssocID="{A5D8CC45-E519-654F-AAD0-D9474E5764BE}" presName="linNode" presStyleCnt="0"/>
      <dgm:spPr/>
    </dgm:pt>
    <dgm:pt modelId="{582F79C6-69E8-7E45-9D1A-DDDCF5182C7A}" type="pres">
      <dgm:prSet presAssocID="{A5D8CC45-E519-654F-AAD0-D9474E5764BE}" presName="parentText" presStyleLbl="node1" presStyleIdx="1" presStyleCnt="4">
        <dgm:presLayoutVars>
          <dgm:chMax val="1"/>
          <dgm:bulletEnabled val="1"/>
        </dgm:presLayoutVars>
      </dgm:prSet>
      <dgm:spPr/>
      <dgm:t>
        <a:bodyPr/>
        <a:lstStyle/>
        <a:p>
          <a:endParaRPr lang="zh-CN" altLang="en-US"/>
        </a:p>
      </dgm:t>
    </dgm:pt>
    <dgm:pt modelId="{42AA780C-9E75-0E4D-B19C-70246867001F}" type="pres">
      <dgm:prSet presAssocID="{62A71C52-D428-404A-BAD6-04D675CA58CC}" presName="sp" presStyleCnt="0"/>
      <dgm:spPr/>
    </dgm:pt>
    <dgm:pt modelId="{0DDD8997-3919-6A4C-9499-ED44C7814C43}" type="pres">
      <dgm:prSet presAssocID="{23705091-0CAE-F34F-8C02-DB67FBA38B0E}" presName="linNode" presStyleCnt="0"/>
      <dgm:spPr/>
    </dgm:pt>
    <dgm:pt modelId="{77E19A0F-77C8-0343-B4D7-7BB199E795BA}" type="pres">
      <dgm:prSet presAssocID="{23705091-0CAE-F34F-8C02-DB67FBA38B0E}" presName="parentText" presStyleLbl="node1" presStyleIdx="2" presStyleCnt="4">
        <dgm:presLayoutVars>
          <dgm:chMax val="1"/>
          <dgm:bulletEnabled val="1"/>
        </dgm:presLayoutVars>
      </dgm:prSet>
      <dgm:spPr/>
      <dgm:t>
        <a:bodyPr/>
        <a:lstStyle/>
        <a:p>
          <a:endParaRPr lang="zh-CN" altLang="en-US"/>
        </a:p>
      </dgm:t>
    </dgm:pt>
    <dgm:pt modelId="{8DA3DC69-1A1D-4044-B1F7-1E33DE496019}" type="pres">
      <dgm:prSet presAssocID="{F529113D-518A-654E-A34F-DEE4A014E840}" presName="sp" presStyleCnt="0"/>
      <dgm:spPr/>
    </dgm:pt>
    <dgm:pt modelId="{6E101F06-8DAC-3A45-B894-AB4BDD155F11}" type="pres">
      <dgm:prSet presAssocID="{8CC6B6C1-70F5-714F-ABF9-D8307164F6CB}" presName="linNode" presStyleCnt="0"/>
      <dgm:spPr/>
    </dgm:pt>
    <dgm:pt modelId="{0CCF4D37-8C79-F34B-BBBE-CE2560BB4463}" type="pres">
      <dgm:prSet presAssocID="{8CC6B6C1-70F5-714F-ABF9-D8307164F6CB}" presName="parentText" presStyleLbl="node1" presStyleIdx="3" presStyleCnt="4">
        <dgm:presLayoutVars>
          <dgm:chMax val="1"/>
          <dgm:bulletEnabled val="1"/>
        </dgm:presLayoutVars>
      </dgm:prSet>
      <dgm:spPr/>
      <dgm:t>
        <a:bodyPr/>
        <a:lstStyle/>
        <a:p>
          <a:endParaRPr lang="zh-CN" altLang="en-US"/>
        </a:p>
      </dgm:t>
    </dgm:pt>
  </dgm:ptLst>
  <dgm:cxnLst>
    <dgm:cxn modelId="{5517597C-C2EF-4549-927A-67486F35C21E}" srcId="{9FC5A85F-A1DD-4D4B-8B62-E19FBCA0E785}" destId="{CBDE1ADA-C40F-874B-A3B6-23407B35DDA8}" srcOrd="0" destOrd="0" parTransId="{C61B7155-6021-1A45-A2D2-332D5C3A64FE}" sibTransId="{46D6E93D-7B8B-E542-BFD2-F1905F1C988D}"/>
    <dgm:cxn modelId="{9092E6AC-1E75-EF42-A9E3-BC2D649D5062}" srcId="{9FC5A85F-A1DD-4D4B-8B62-E19FBCA0E785}" destId="{8CC6B6C1-70F5-714F-ABF9-D8307164F6CB}" srcOrd="3" destOrd="0" parTransId="{9BF2513C-2D68-3A41-80EA-7EF56E94BEAB}" sibTransId="{B0CDB479-B9E6-7047-AF5F-DC128A702C59}"/>
    <dgm:cxn modelId="{B01D1EF0-5168-D74E-8254-D81A06CB3615}" type="presOf" srcId="{23705091-0CAE-F34F-8C02-DB67FBA38B0E}" destId="{77E19A0F-77C8-0343-B4D7-7BB199E795BA}" srcOrd="0" destOrd="0" presId="urn:microsoft.com/office/officeart/2005/8/layout/vList5"/>
    <dgm:cxn modelId="{5B09902E-9414-4044-A56B-7ACA8598F134}" type="presOf" srcId="{8CC6B6C1-70F5-714F-ABF9-D8307164F6CB}" destId="{0CCF4D37-8C79-F34B-BBBE-CE2560BB4463}" srcOrd="0" destOrd="0" presId="urn:microsoft.com/office/officeart/2005/8/layout/vList5"/>
    <dgm:cxn modelId="{9D0E7478-C2AB-3F44-8E0D-2051BAC47548}" type="presOf" srcId="{A5D8CC45-E519-654F-AAD0-D9474E5764BE}" destId="{582F79C6-69E8-7E45-9D1A-DDDCF5182C7A}" srcOrd="0" destOrd="0" presId="urn:microsoft.com/office/officeart/2005/8/layout/vList5"/>
    <dgm:cxn modelId="{8BF0DD3A-DD4D-CB43-B212-FADBFB80BA9F}" srcId="{9FC5A85F-A1DD-4D4B-8B62-E19FBCA0E785}" destId="{23705091-0CAE-F34F-8C02-DB67FBA38B0E}" srcOrd="2" destOrd="0" parTransId="{11B78099-49D5-4B42-B653-EB957D376130}" sibTransId="{F529113D-518A-654E-A34F-DEE4A014E840}"/>
    <dgm:cxn modelId="{5E56621C-54D2-8A44-9E7A-5912159885EC}" type="presOf" srcId="{CBDE1ADA-C40F-874B-A3B6-23407B35DDA8}" destId="{5349EF5C-B9EA-3849-85BD-77B786A530D5}" srcOrd="0" destOrd="0" presId="urn:microsoft.com/office/officeart/2005/8/layout/vList5"/>
    <dgm:cxn modelId="{D450EA15-AD81-4B4F-8CB0-C05E2E9AC0D9}" type="presOf" srcId="{9FC5A85F-A1DD-4D4B-8B62-E19FBCA0E785}" destId="{3FD20C87-826C-AA42-BB2D-1A3700641387}" srcOrd="0" destOrd="0" presId="urn:microsoft.com/office/officeart/2005/8/layout/vList5"/>
    <dgm:cxn modelId="{69049374-0A6B-5C47-A8FA-C47D2A678541}" srcId="{9FC5A85F-A1DD-4D4B-8B62-E19FBCA0E785}" destId="{A5D8CC45-E519-654F-AAD0-D9474E5764BE}" srcOrd="1" destOrd="0" parTransId="{3857E2BD-B33E-5F44-9E21-038187272EE2}" sibTransId="{62A71C52-D428-404A-BAD6-04D675CA58CC}"/>
    <dgm:cxn modelId="{2812A22D-4401-D546-A358-0C4078FB1809}" type="presParOf" srcId="{3FD20C87-826C-AA42-BB2D-1A3700641387}" destId="{C3F89D23-A4D4-BF41-92B5-9A2680B4649A}" srcOrd="0" destOrd="0" presId="urn:microsoft.com/office/officeart/2005/8/layout/vList5"/>
    <dgm:cxn modelId="{36D966D2-8650-6C4E-AFD2-6D6597FEDB28}" type="presParOf" srcId="{C3F89D23-A4D4-BF41-92B5-9A2680B4649A}" destId="{5349EF5C-B9EA-3849-85BD-77B786A530D5}" srcOrd="0" destOrd="0" presId="urn:microsoft.com/office/officeart/2005/8/layout/vList5"/>
    <dgm:cxn modelId="{1B1F2A12-B3BE-494B-A838-5A15CC04B512}" type="presParOf" srcId="{3FD20C87-826C-AA42-BB2D-1A3700641387}" destId="{1746E5BD-0F90-0742-9070-4A4E06D720A5}" srcOrd="1" destOrd="0" presId="urn:microsoft.com/office/officeart/2005/8/layout/vList5"/>
    <dgm:cxn modelId="{29E381F4-46C7-6847-9E60-BC4A421748A2}" type="presParOf" srcId="{3FD20C87-826C-AA42-BB2D-1A3700641387}" destId="{644B7113-EA3A-F646-A5E5-E1CE1C10903B}" srcOrd="2" destOrd="0" presId="urn:microsoft.com/office/officeart/2005/8/layout/vList5"/>
    <dgm:cxn modelId="{AA0645E1-DCAB-9F4A-B598-DDD04C7C20CF}" type="presParOf" srcId="{644B7113-EA3A-F646-A5E5-E1CE1C10903B}" destId="{582F79C6-69E8-7E45-9D1A-DDDCF5182C7A}" srcOrd="0" destOrd="0" presId="urn:microsoft.com/office/officeart/2005/8/layout/vList5"/>
    <dgm:cxn modelId="{AB4517D9-A910-AF46-8110-705A757A841D}" type="presParOf" srcId="{3FD20C87-826C-AA42-BB2D-1A3700641387}" destId="{42AA780C-9E75-0E4D-B19C-70246867001F}" srcOrd="3" destOrd="0" presId="urn:microsoft.com/office/officeart/2005/8/layout/vList5"/>
    <dgm:cxn modelId="{C2E2352E-FEF3-E543-9285-6BD4897FAA75}" type="presParOf" srcId="{3FD20C87-826C-AA42-BB2D-1A3700641387}" destId="{0DDD8997-3919-6A4C-9499-ED44C7814C43}" srcOrd="4" destOrd="0" presId="urn:microsoft.com/office/officeart/2005/8/layout/vList5"/>
    <dgm:cxn modelId="{48550B24-BE80-EA46-9FCF-6998943E5F52}" type="presParOf" srcId="{0DDD8997-3919-6A4C-9499-ED44C7814C43}" destId="{77E19A0F-77C8-0343-B4D7-7BB199E795BA}" srcOrd="0" destOrd="0" presId="urn:microsoft.com/office/officeart/2005/8/layout/vList5"/>
    <dgm:cxn modelId="{640E1707-20DA-0541-99AE-8C2C8A43A7F8}" type="presParOf" srcId="{3FD20C87-826C-AA42-BB2D-1A3700641387}" destId="{8DA3DC69-1A1D-4044-B1F7-1E33DE496019}" srcOrd="5" destOrd="0" presId="urn:microsoft.com/office/officeart/2005/8/layout/vList5"/>
    <dgm:cxn modelId="{DBB41EA8-4750-4648-99E3-37FAB7EDCF6E}" type="presParOf" srcId="{3FD20C87-826C-AA42-BB2D-1A3700641387}" destId="{6E101F06-8DAC-3A45-B894-AB4BDD155F11}" srcOrd="6" destOrd="0" presId="urn:microsoft.com/office/officeart/2005/8/layout/vList5"/>
    <dgm:cxn modelId="{55FA8635-EB53-F04A-91A8-D5236975DDFC}" type="presParOf" srcId="{6E101F06-8DAC-3A45-B894-AB4BDD155F11}" destId="{0CCF4D37-8C79-F34B-BBBE-CE2560BB446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C5A85F-A1DD-4D4B-8B62-E19FBCA0E785}" type="doc">
      <dgm:prSet loTypeId="urn:microsoft.com/office/officeart/2005/8/layout/vList5" loCatId="list" qsTypeId="urn:microsoft.com/office/officeart/2005/8/quickstyle/simple4" qsCatId="simple" csTypeId="urn:microsoft.com/office/officeart/2005/8/colors/accent0_1" csCatId="mainScheme" phldr="1"/>
      <dgm:spPr/>
      <dgm:t>
        <a:bodyPr/>
        <a:lstStyle/>
        <a:p>
          <a:endParaRPr lang="zh-CN" altLang="en-US"/>
        </a:p>
      </dgm:t>
    </dgm:pt>
    <dgm:pt modelId="{CBDE1ADA-C40F-874B-A3B6-23407B35DDA8}">
      <dgm:prSet custT="1"/>
      <dgm:spPr>
        <a:solidFill>
          <a:schemeClr val="accent6"/>
        </a:solidFill>
      </dgm:spPr>
      <dgm:t>
        <a:bodyPr/>
        <a:lstStyle/>
        <a:p>
          <a:pPr algn="l" rtl="0">
            <a:lnSpc>
              <a:spcPct val="150000"/>
            </a:lnSpc>
          </a:pPr>
          <a:r>
            <a:rPr kumimoji="1" lang="en-US" altLang="zh-CN" sz="2800" b="1" dirty="0" smtClean="0">
              <a:latin typeface="Microsoft YaHei" charset="0"/>
              <a:ea typeface="Microsoft YaHei" charset="0"/>
              <a:cs typeface="Microsoft YaHei" charset="0"/>
            </a:rPr>
            <a:t>1</a:t>
          </a:r>
          <a:r>
            <a:rPr kumimoji="1" lang="zh-CN" altLang="en-US" sz="2800" b="1" dirty="0" smtClean="0">
              <a:latin typeface="Microsoft YaHei" charset="0"/>
              <a:ea typeface="Microsoft YaHei" charset="0"/>
              <a:cs typeface="Microsoft YaHei" charset="0"/>
            </a:rPr>
            <a:t>、基础知识</a:t>
          </a:r>
          <a:endParaRPr lang="zh-CN" altLang="en-US" sz="2800" b="1" dirty="0">
            <a:latin typeface="Microsoft YaHei" charset="0"/>
            <a:ea typeface="Microsoft YaHei" charset="0"/>
            <a:cs typeface="Microsoft YaHei" charset="0"/>
          </a:endParaRPr>
        </a:p>
      </dgm:t>
    </dgm:pt>
    <dgm:pt modelId="{C61B7155-6021-1A45-A2D2-332D5C3A64FE}" type="parTrans" cxnId="{5517597C-C2EF-4549-927A-67486F35C21E}">
      <dgm:prSet/>
      <dgm:spPr/>
      <dgm:t>
        <a:bodyPr/>
        <a:lstStyle/>
        <a:p>
          <a:pPr>
            <a:lnSpc>
              <a:spcPct val="150000"/>
            </a:lnSpc>
          </a:pPr>
          <a:endParaRPr lang="zh-CN" altLang="en-US" sz="2800" b="1">
            <a:latin typeface="Microsoft YaHei" charset="0"/>
            <a:ea typeface="Microsoft YaHei" charset="0"/>
            <a:cs typeface="Microsoft YaHei" charset="0"/>
          </a:endParaRPr>
        </a:p>
      </dgm:t>
    </dgm:pt>
    <dgm:pt modelId="{46D6E93D-7B8B-E542-BFD2-F1905F1C988D}" type="sibTrans" cxnId="{5517597C-C2EF-4549-927A-67486F35C21E}">
      <dgm:prSet/>
      <dgm:spPr/>
      <dgm:t>
        <a:bodyPr/>
        <a:lstStyle/>
        <a:p>
          <a:pPr>
            <a:lnSpc>
              <a:spcPct val="150000"/>
            </a:lnSpc>
          </a:pPr>
          <a:endParaRPr lang="zh-CN" altLang="en-US" sz="2800" b="1">
            <a:latin typeface="Microsoft YaHei" charset="0"/>
            <a:ea typeface="Microsoft YaHei" charset="0"/>
            <a:cs typeface="Microsoft YaHei" charset="0"/>
          </a:endParaRPr>
        </a:p>
      </dgm:t>
    </dgm:pt>
    <dgm:pt modelId="{23705091-0CAE-F34F-8C02-DB67FBA38B0E}">
      <dgm:prSet custT="1"/>
      <dgm:spPr/>
      <dgm:t>
        <a:bodyPr/>
        <a:lstStyle/>
        <a:p>
          <a:pPr algn="l" rtl="0">
            <a:lnSpc>
              <a:spcPct val="150000"/>
            </a:lnSpc>
          </a:pPr>
          <a:r>
            <a:rPr kumimoji="1" lang="en-US" altLang="zh-CN" sz="2800" b="1" dirty="0" smtClean="0">
              <a:latin typeface="Microsoft YaHei" charset="0"/>
              <a:ea typeface="Microsoft YaHei" charset="0"/>
              <a:cs typeface="Microsoft YaHei" charset="0"/>
            </a:rPr>
            <a:t>3</a:t>
          </a:r>
          <a:r>
            <a:rPr kumimoji="1" lang="zh-CN" altLang="en-US" sz="2800" b="1" dirty="0" smtClean="0">
              <a:latin typeface="Microsoft YaHei" charset="0"/>
              <a:ea typeface="Microsoft YaHei" charset="0"/>
              <a:cs typeface="Microsoft YaHei" charset="0"/>
            </a:rPr>
            <a:t>、</a:t>
          </a:r>
          <a:r>
            <a:rPr kumimoji="1" lang="en-US" altLang="zh-CN" sz="2800" b="1" dirty="0" err="1" smtClean="0">
              <a:latin typeface="Microsoft YaHei" charset="0"/>
              <a:ea typeface="Microsoft YaHei" charset="0"/>
              <a:cs typeface="Microsoft YaHei" charset="0"/>
            </a:rPr>
            <a:t>Innodb</a:t>
          </a:r>
          <a:r>
            <a:rPr kumimoji="1" lang="zh-CN" altLang="en-US" sz="2800" b="1" dirty="0" smtClean="0">
              <a:latin typeface="Microsoft YaHei" charset="0"/>
              <a:ea typeface="Microsoft YaHei" charset="0"/>
              <a:cs typeface="Microsoft YaHei" charset="0"/>
            </a:rPr>
            <a:t>锁</a:t>
          </a:r>
          <a:endParaRPr lang="zh-CN" altLang="en-US" sz="2800" b="1" dirty="0">
            <a:latin typeface="Microsoft YaHei" charset="0"/>
            <a:ea typeface="Microsoft YaHei" charset="0"/>
            <a:cs typeface="Microsoft YaHei" charset="0"/>
          </a:endParaRPr>
        </a:p>
      </dgm:t>
    </dgm:pt>
    <dgm:pt modelId="{11B78099-49D5-4B42-B653-EB957D376130}" type="parTrans" cxnId="{8BF0DD3A-DD4D-CB43-B212-FADBFB80BA9F}">
      <dgm:prSet/>
      <dgm:spPr/>
      <dgm:t>
        <a:bodyPr/>
        <a:lstStyle/>
        <a:p>
          <a:pPr>
            <a:lnSpc>
              <a:spcPct val="150000"/>
            </a:lnSpc>
          </a:pPr>
          <a:endParaRPr lang="zh-CN" altLang="en-US" sz="2800" b="1">
            <a:latin typeface="Microsoft YaHei" charset="0"/>
            <a:ea typeface="Microsoft YaHei" charset="0"/>
            <a:cs typeface="Microsoft YaHei" charset="0"/>
          </a:endParaRPr>
        </a:p>
      </dgm:t>
    </dgm:pt>
    <dgm:pt modelId="{F529113D-518A-654E-A34F-DEE4A014E840}" type="sibTrans" cxnId="{8BF0DD3A-DD4D-CB43-B212-FADBFB80BA9F}">
      <dgm:prSet/>
      <dgm:spPr/>
      <dgm:t>
        <a:bodyPr/>
        <a:lstStyle/>
        <a:p>
          <a:pPr>
            <a:lnSpc>
              <a:spcPct val="150000"/>
            </a:lnSpc>
          </a:pPr>
          <a:endParaRPr lang="zh-CN" altLang="en-US" sz="2800" b="1">
            <a:latin typeface="Microsoft YaHei" charset="0"/>
            <a:ea typeface="Microsoft YaHei" charset="0"/>
            <a:cs typeface="Microsoft YaHei" charset="0"/>
          </a:endParaRPr>
        </a:p>
      </dgm:t>
    </dgm:pt>
    <dgm:pt modelId="{8CC6B6C1-70F5-714F-ABF9-D8307164F6CB}">
      <dgm:prSet custT="1"/>
      <dgm:spPr/>
      <dgm:t>
        <a:bodyPr/>
        <a:lstStyle/>
        <a:p>
          <a:pPr algn="l">
            <a:lnSpc>
              <a:spcPct val="150000"/>
            </a:lnSpc>
          </a:pPr>
          <a:r>
            <a:rPr lang="en-US" altLang="zh-CN" sz="2800" b="1" dirty="0" smtClean="0">
              <a:latin typeface="Microsoft YaHei" charset="0"/>
              <a:ea typeface="Microsoft YaHei" charset="0"/>
              <a:cs typeface="Microsoft YaHei" charset="0"/>
            </a:rPr>
            <a:t>4</a:t>
          </a:r>
          <a:r>
            <a:rPr lang="zh-CN" altLang="en-US" sz="2800" b="1" dirty="0" smtClean="0">
              <a:latin typeface="Microsoft YaHei" charset="0"/>
              <a:ea typeface="Microsoft YaHei" charset="0"/>
              <a:cs typeface="Microsoft YaHei" charset="0"/>
            </a:rPr>
            <a:t>、并发额度扣款</a:t>
          </a:r>
          <a:endParaRPr lang="zh-CN" altLang="en-US" sz="2800" b="1" dirty="0">
            <a:latin typeface="Microsoft YaHei" charset="0"/>
            <a:ea typeface="Microsoft YaHei" charset="0"/>
            <a:cs typeface="Microsoft YaHei" charset="0"/>
          </a:endParaRPr>
        </a:p>
      </dgm:t>
    </dgm:pt>
    <dgm:pt modelId="{9BF2513C-2D68-3A41-80EA-7EF56E94BEAB}" type="parTrans" cxnId="{9092E6AC-1E75-EF42-A9E3-BC2D649D5062}">
      <dgm:prSet/>
      <dgm:spPr/>
      <dgm:t>
        <a:bodyPr/>
        <a:lstStyle/>
        <a:p>
          <a:pPr>
            <a:lnSpc>
              <a:spcPct val="150000"/>
            </a:lnSpc>
          </a:pPr>
          <a:endParaRPr lang="zh-CN" altLang="en-US" sz="2800" b="1">
            <a:latin typeface="Microsoft YaHei" charset="0"/>
            <a:ea typeface="Microsoft YaHei" charset="0"/>
            <a:cs typeface="Microsoft YaHei" charset="0"/>
          </a:endParaRPr>
        </a:p>
      </dgm:t>
    </dgm:pt>
    <dgm:pt modelId="{B0CDB479-B9E6-7047-AF5F-DC128A702C59}" type="sibTrans" cxnId="{9092E6AC-1E75-EF42-A9E3-BC2D649D5062}">
      <dgm:prSet/>
      <dgm:spPr/>
      <dgm:t>
        <a:bodyPr/>
        <a:lstStyle/>
        <a:p>
          <a:pPr>
            <a:lnSpc>
              <a:spcPct val="150000"/>
            </a:lnSpc>
          </a:pPr>
          <a:endParaRPr lang="zh-CN" altLang="en-US" sz="2800" b="1">
            <a:latin typeface="Microsoft YaHei" charset="0"/>
            <a:ea typeface="Microsoft YaHei" charset="0"/>
            <a:cs typeface="Microsoft YaHei" charset="0"/>
          </a:endParaRPr>
        </a:p>
      </dgm:t>
    </dgm:pt>
    <dgm:pt modelId="{A5D8CC45-E519-654F-AAD0-D9474E5764BE}">
      <dgm:prSet custT="1"/>
      <dgm:spPr/>
      <dgm:t>
        <a:bodyPr/>
        <a:lstStyle/>
        <a:p>
          <a:pPr algn="l"/>
          <a:r>
            <a:rPr lang="en-US" altLang="zh-CN" sz="2800" b="1" dirty="0" smtClean="0">
              <a:latin typeface="Microsoft YaHei" charset="0"/>
              <a:ea typeface="Microsoft YaHei" charset="0"/>
              <a:cs typeface="Microsoft YaHei" charset="0"/>
            </a:rPr>
            <a:t>2</a:t>
          </a:r>
          <a:r>
            <a:rPr lang="zh-CN" altLang="en-US" sz="2800" b="1" dirty="0" smtClean="0">
              <a:latin typeface="Microsoft YaHei" charset="0"/>
              <a:ea typeface="Microsoft YaHei" charset="0"/>
              <a:cs typeface="Microsoft YaHei" charset="0"/>
            </a:rPr>
            <a:t>、</a:t>
          </a:r>
          <a:r>
            <a:rPr lang="en-US" altLang="zh-CN" sz="2800" b="1" dirty="0" smtClean="0">
              <a:latin typeface="Microsoft YaHei" charset="0"/>
              <a:ea typeface="Microsoft YaHei" charset="0"/>
              <a:cs typeface="Microsoft YaHei" charset="0"/>
            </a:rPr>
            <a:t>MVCC</a:t>
          </a:r>
          <a:endParaRPr lang="zh-CN" altLang="en-US" sz="2800" b="1" dirty="0">
            <a:latin typeface="Microsoft YaHei" charset="0"/>
            <a:ea typeface="Microsoft YaHei" charset="0"/>
            <a:cs typeface="Microsoft YaHei" charset="0"/>
          </a:endParaRPr>
        </a:p>
      </dgm:t>
    </dgm:pt>
    <dgm:pt modelId="{3857E2BD-B33E-5F44-9E21-038187272EE2}" type="parTrans" cxnId="{69049374-0A6B-5C47-A8FA-C47D2A678541}">
      <dgm:prSet/>
      <dgm:spPr/>
      <dgm:t>
        <a:bodyPr/>
        <a:lstStyle/>
        <a:p>
          <a:endParaRPr lang="zh-CN" altLang="en-US" sz="2800">
            <a:latin typeface="Microsoft YaHei" charset="0"/>
            <a:ea typeface="Microsoft YaHei" charset="0"/>
            <a:cs typeface="Microsoft YaHei" charset="0"/>
          </a:endParaRPr>
        </a:p>
      </dgm:t>
    </dgm:pt>
    <dgm:pt modelId="{62A71C52-D428-404A-BAD6-04D675CA58CC}" type="sibTrans" cxnId="{69049374-0A6B-5C47-A8FA-C47D2A678541}">
      <dgm:prSet/>
      <dgm:spPr/>
      <dgm:t>
        <a:bodyPr/>
        <a:lstStyle/>
        <a:p>
          <a:endParaRPr lang="zh-CN" altLang="en-US" sz="2800">
            <a:latin typeface="Microsoft YaHei" charset="0"/>
            <a:ea typeface="Microsoft YaHei" charset="0"/>
            <a:cs typeface="Microsoft YaHei" charset="0"/>
          </a:endParaRPr>
        </a:p>
      </dgm:t>
    </dgm:pt>
    <dgm:pt modelId="{3FD20C87-826C-AA42-BB2D-1A3700641387}" type="pres">
      <dgm:prSet presAssocID="{9FC5A85F-A1DD-4D4B-8B62-E19FBCA0E785}" presName="Name0" presStyleCnt="0">
        <dgm:presLayoutVars>
          <dgm:dir/>
          <dgm:animLvl val="lvl"/>
          <dgm:resizeHandles val="exact"/>
        </dgm:presLayoutVars>
      </dgm:prSet>
      <dgm:spPr/>
      <dgm:t>
        <a:bodyPr/>
        <a:lstStyle/>
        <a:p>
          <a:endParaRPr lang="zh-CN" altLang="en-US"/>
        </a:p>
      </dgm:t>
    </dgm:pt>
    <dgm:pt modelId="{C3F89D23-A4D4-BF41-92B5-9A2680B4649A}" type="pres">
      <dgm:prSet presAssocID="{CBDE1ADA-C40F-874B-A3B6-23407B35DDA8}" presName="linNode" presStyleCnt="0"/>
      <dgm:spPr/>
    </dgm:pt>
    <dgm:pt modelId="{5349EF5C-B9EA-3849-85BD-77B786A530D5}" type="pres">
      <dgm:prSet presAssocID="{CBDE1ADA-C40F-874B-A3B6-23407B35DDA8}" presName="parentText" presStyleLbl="node1" presStyleIdx="0" presStyleCnt="4">
        <dgm:presLayoutVars>
          <dgm:chMax val="1"/>
          <dgm:bulletEnabled val="1"/>
        </dgm:presLayoutVars>
      </dgm:prSet>
      <dgm:spPr/>
      <dgm:t>
        <a:bodyPr/>
        <a:lstStyle/>
        <a:p>
          <a:endParaRPr lang="zh-CN" altLang="en-US"/>
        </a:p>
      </dgm:t>
    </dgm:pt>
    <dgm:pt modelId="{1746E5BD-0F90-0742-9070-4A4E06D720A5}" type="pres">
      <dgm:prSet presAssocID="{46D6E93D-7B8B-E542-BFD2-F1905F1C988D}" presName="sp" presStyleCnt="0"/>
      <dgm:spPr/>
    </dgm:pt>
    <dgm:pt modelId="{644B7113-EA3A-F646-A5E5-E1CE1C10903B}" type="pres">
      <dgm:prSet presAssocID="{A5D8CC45-E519-654F-AAD0-D9474E5764BE}" presName="linNode" presStyleCnt="0"/>
      <dgm:spPr/>
    </dgm:pt>
    <dgm:pt modelId="{582F79C6-69E8-7E45-9D1A-DDDCF5182C7A}" type="pres">
      <dgm:prSet presAssocID="{A5D8CC45-E519-654F-AAD0-D9474E5764BE}" presName="parentText" presStyleLbl="node1" presStyleIdx="1" presStyleCnt="4">
        <dgm:presLayoutVars>
          <dgm:chMax val="1"/>
          <dgm:bulletEnabled val="1"/>
        </dgm:presLayoutVars>
      </dgm:prSet>
      <dgm:spPr/>
      <dgm:t>
        <a:bodyPr/>
        <a:lstStyle/>
        <a:p>
          <a:endParaRPr lang="zh-CN" altLang="en-US"/>
        </a:p>
      </dgm:t>
    </dgm:pt>
    <dgm:pt modelId="{42AA780C-9E75-0E4D-B19C-70246867001F}" type="pres">
      <dgm:prSet presAssocID="{62A71C52-D428-404A-BAD6-04D675CA58CC}" presName="sp" presStyleCnt="0"/>
      <dgm:spPr/>
    </dgm:pt>
    <dgm:pt modelId="{0DDD8997-3919-6A4C-9499-ED44C7814C43}" type="pres">
      <dgm:prSet presAssocID="{23705091-0CAE-F34F-8C02-DB67FBA38B0E}" presName="linNode" presStyleCnt="0"/>
      <dgm:spPr/>
    </dgm:pt>
    <dgm:pt modelId="{77E19A0F-77C8-0343-B4D7-7BB199E795BA}" type="pres">
      <dgm:prSet presAssocID="{23705091-0CAE-F34F-8C02-DB67FBA38B0E}" presName="parentText" presStyleLbl="node1" presStyleIdx="2" presStyleCnt="4">
        <dgm:presLayoutVars>
          <dgm:chMax val="1"/>
          <dgm:bulletEnabled val="1"/>
        </dgm:presLayoutVars>
      </dgm:prSet>
      <dgm:spPr/>
      <dgm:t>
        <a:bodyPr/>
        <a:lstStyle/>
        <a:p>
          <a:endParaRPr lang="zh-CN" altLang="en-US"/>
        </a:p>
      </dgm:t>
    </dgm:pt>
    <dgm:pt modelId="{8DA3DC69-1A1D-4044-B1F7-1E33DE496019}" type="pres">
      <dgm:prSet presAssocID="{F529113D-518A-654E-A34F-DEE4A014E840}" presName="sp" presStyleCnt="0"/>
      <dgm:spPr/>
    </dgm:pt>
    <dgm:pt modelId="{6E101F06-8DAC-3A45-B894-AB4BDD155F11}" type="pres">
      <dgm:prSet presAssocID="{8CC6B6C1-70F5-714F-ABF9-D8307164F6CB}" presName="linNode" presStyleCnt="0"/>
      <dgm:spPr/>
    </dgm:pt>
    <dgm:pt modelId="{0CCF4D37-8C79-F34B-BBBE-CE2560BB4463}" type="pres">
      <dgm:prSet presAssocID="{8CC6B6C1-70F5-714F-ABF9-D8307164F6CB}" presName="parentText" presStyleLbl="node1" presStyleIdx="3" presStyleCnt="4">
        <dgm:presLayoutVars>
          <dgm:chMax val="1"/>
          <dgm:bulletEnabled val="1"/>
        </dgm:presLayoutVars>
      </dgm:prSet>
      <dgm:spPr/>
      <dgm:t>
        <a:bodyPr/>
        <a:lstStyle/>
        <a:p>
          <a:endParaRPr lang="zh-CN" altLang="en-US"/>
        </a:p>
      </dgm:t>
    </dgm:pt>
  </dgm:ptLst>
  <dgm:cxnLst>
    <dgm:cxn modelId="{5517597C-C2EF-4549-927A-67486F35C21E}" srcId="{9FC5A85F-A1DD-4D4B-8B62-E19FBCA0E785}" destId="{CBDE1ADA-C40F-874B-A3B6-23407B35DDA8}" srcOrd="0" destOrd="0" parTransId="{C61B7155-6021-1A45-A2D2-332D5C3A64FE}" sibTransId="{46D6E93D-7B8B-E542-BFD2-F1905F1C988D}"/>
    <dgm:cxn modelId="{9092E6AC-1E75-EF42-A9E3-BC2D649D5062}" srcId="{9FC5A85F-A1DD-4D4B-8B62-E19FBCA0E785}" destId="{8CC6B6C1-70F5-714F-ABF9-D8307164F6CB}" srcOrd="3" destOrd="0" parTransId="{9BF2513C-2D68-3A41-80EA-7EF56E94BEAB}" sibTransId="{B0CDB479-B9E6-7047-AF5F-DC128A702C59}"/>
    <dgm:cxn modelId="{A8816E6D-03F9-D94B-91EA-182AD5433DFD}" type="presOf" srcId="{9FC5A85F-A1DD-4D4B-8B62-E19FBCA0E785}" destId="{3FD20C87-826C-AA42-BB2D-1A3700641387}" srcOrd="0" destOrd="0" presId="urn:microsoft.com/office/officeart/2005/8/layout/vList5"/>
    <dgm:cxn modelId="{77870D68-0B2A-8C40-8909-AEAFCD75B467}" type="presOf" srcId="{23705091-0CAE-F34F-8C02-DB67FBA38B0E}" destId="{77E19A0F-77C8-0343-B4D7-7BB199E795BA}" srcOrd="0" destOrd="0" presId="urn:microsoft.com/office/officeart/2005/8/layout/vList5"/>
    <dgm:cxn modelId="{6DADCFB0-1FEB-AF45-8105-8105FEFC6C7C}" type="presOf" srcId="{A5D8CC45-E519-654F-AAD0-D9474E5764BE}" destId="{582F79C6-69E8-7E45-9D1A-DDDCF5182C7A}" srcOrd="0" destOrd="0" presId="urn:microsoft.com/office/officeart/2005/8/layout/vList5"/>
    <dgm:cxn modelId="{B516CF18-98BA-0E48-A169-F61106AE08AD}" type="presOf" srcId="{CBDE1ADA-C40F-874B-A3B6-23407B35DDA8}" destId="{5349EF5C-B9EA-3849-85BD-77B786A530D5}" srcOrd="0" destOrd="0" presId="urn:microsoft.com/office/officeart/2005/8/layout/vList5"/>
    <dgm:cxn modelId="{8BF0DD3A-DD4D-CB43-B212-FADBFB80BA9F}" srcId="{9FC5A85F-A1DD-4D4B-8B62-E19FBCA0E785}" destId="{23705091-0CAE-F34F-8C02-DB67FBA38B0E}" srcOrd="2" destOrd="0" parTransId="{11B78099-49D5-4B42-B653-EB957D376130}" sibTransId="{F529113D-518A-654E-A34F-DEE4A014E840}"/>
    <dgm:cxn modelId="{69049374-0A6B-5C47-A8FA-C47D2A678541}" srcId="{9FC5A85F-A1DD-4D4B-8B62-E19FBCA0E785}" destId="{A5D8CC45-E519-654F-AAD0-D9474E5764BE}" srcOrd="1" destOrd="0" parTransId="{3857E2BD-B33E-5F44-9E21-038187272EE2}" sibTransId="{62A71C52-D428-404A-BAD6-04D675CA58CC}"/>
    <dgm:cxn modelId="{0D936B42-DCEE-7F4A-9EF8-C25719D582EF}" type="presOf" srcId="{8CC6B6C1-70F5-714F-ABF9-D8307164F6CB}" destId="{0CCF4D37-8C79-F34B-BBBE-CE2560BB4463}" srcOrd="0" destOrd="0" presId="urn:microsoft.com/office/officeart/2005/8/layout/vList5"/>
    <dgm:cxn modelId="{77A7B75C-F46E-DA45-9CA0-5599EA4280E5}" type="presParOf" srcId="{3FD20C87-826C-AA42-BB2D-1A3700641387}" destId="{C3F89D23-A4D4-BF41-92B5-9A2680B4649A}" srcOrd="0" destOrd="0" presId="urn:microsoft.com/office/officeart/2005/8/layout/vList5"/>
    <dgm:cxn modelId="{657AE440-2FF9-7D4B-B4DD-235955A22280}" type="presParOf" srcId="{C3F89D23-A4D4-BF41-92B5-9A2680B4649A}" destId="{5349EF5C-B9EA-3849-85BD-77B786A530D5}" srcOrd="0" destOrd="0" presId="urn:microsoft.com/office/officeart/2005/8/layout/vList5"/>
    <dgm:cxn modelId="{E804B0A6-2063-3945-8845-B4DF77BFF35C}" type="presParOf" srcId="{3FD20C87-826C-AA42-BB2D-1A3700641387}" destId="{1746E5BD-0F90-0742-9070-4A4E06D720A5}" srcOrd="1" destOrd="0" presId="urn:microsoft.com/office/officeart/2005/8/layout/vList5"/>
    <dgm:cxn modelId="{9452F7B9-3146-D242-A507-4A37D822558D}" type="presParOf" srcId="{3FD20C87-826C-AA42-BB2D-1A3700641387}" destId="{644B7113-EA3A-F646-A5E5-E1CE1C10903B}" srcOrd="2" destOrd="0" presId="urn:microsoft.com/office/officeart/2005/8/layout/vList5"/>
    <dgm:cxn modelId="{3A81B61A-FC46-994B-982F-12FC337B4E45}" type="presParOf" srcId="{644B7113-EA3A-F646-A5E5-E1CE1C10903B}" destId="{582F79C6-69E8-7E45-9D1A-DDDCF5182C7A}" srcOrd="0" destOrd="0" presId="urn:microsoft.com/office/officeart/2005/8/layout/vList5"/>
    <dgm:cxn modelId="{CB683A5C-279B-D446-BAD9-7FB6C03A89BA}" type="presParOf" srcId="{3FD20C87-826C-AA42-BB2D-1A3700641387}" destId="{42AA780C-9E75-0E4D-B19C-70246867001F}" srcOrd="3" destOrd="0" presId="urn:microsoft.com/office/officeart/2005/8/layout/vList5"/>
    <dgm:cxn modelId="{42BAFE95-3C6E-5C43-B295-91DC44A40065}" type="presParOf" srcId="{3FD20C87-826C-AA42-BB2D-1A3700641387}" destId="{0DDD8997-3919-6A4C-9499-ED44C7814C43}" srcOrd="4" destOrd="0" presId="urn:microsoft.com/office/officeart/2005/8/layout/vList5"/>
    <dgm:cxn modelId="{FF3CF21A-E56D-4546-B5FD-CB4DDE6EB477}" type="presParOf" srcId="{0DDD8997-3919-6A4C-9499-ED44C7814C43}" destId="{77E19A0F-77C8-0343-B4D7-7BB199E795BA}" srcOrd="0" destOrd="0" presId="urn:microsoft.com/office/officeart/2005/8/layout/vList5"/>
    <dgm:cxn modelId="{EF3A88EC-0B96-F14A-B5FE-5A47650749C9}" type="presParOf" srcId="{3FD20C87-826C-AA42-BB2D-1A3700641387}" destId="{8DA3DC69-1A1D-4044-B1F7-1E33DE496019}" srcOrd="5" destOrd="0" presId="urn:microsoft.com/office/officeart/2005/8/layout/vList5"/>
    <dgm:cxn modelId="{6754D969-EB08-114A-9E01-6C5323CB9C64}" type="presParOf" srcId="{3FD20C87-826C-AA42-BB2D-1A3700641387}" destId="{6E101F06-8DAC-3A45-B894-AB4BDD155F11}" srcOrd="6" destOrd="0" presId="urn:microsoft.com/office/officeart/2005/8/layout/vList5"/>
    <dgm:cxn modelId="{DAFFC212-B868-1F4B-BAA8-0FF2BE97F413}" type="presParOf" srcId="{6E101F06-8DAC-3A45-B894-AB4BDD155F11}" destId="{0CCF4D37-8C79-F34B-BBBE-CE2560BB446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C5A85F-A1DD-4D4B-8B62-E19FBCA0E785}" type="doc">
      <dgm:prSet loTypeId="urn:microsoft.com/office/officeart/2005/8/layout/vList5" loCatId="list" qsTypeId="urn:microsoft.com/office/officeart/2005/8/quickstyle/simple4" qsCatId="simple" csTypeId="urn:microsoft.com/office/officeart/2005/8/colors/accent0_1" csCatId="mainScheme" phldr="1"/>
      <dgm:spPr/>
      <dgm:t>
        <a:bodyPr/>
        <a:lstStyle/>
        <a:p>
          <a:endParaRPr lang="zh-CN" altLang="en-US"/>
        </a:p>
      </dgm:t>
    </dgm:pt>
    <dgm:pt modelId="{CBDE1ADA-C40F-874B-A3B6-23407B35DDA8}">
      <dgm:prSet custT="1"/>
      <dgm:spPr/>
      <dgm:t>
        <a:bodyPr/>
        <a:lstStyle/>
        <a:p>
          <a:pPr algn="l" rtl="0">
            <a:lnSpc>
              <a:spcPct val="150000"/>
            </a:lnSpc>
          </a:pPr>
          <a:r>
            <a:rPr kumimoji="1" lang="en-US" altLang="zh-CN" sz="2800" b="1" dirty="0" smtClean="0">
              <a:latin typeface="Microsoft YaHei" charset="0"/>
              <a:ea typeface="Microsoft YaHei" charset="0"/>
              <a:cs typeface="Microsoft YaHei" charset="0"/>
            </a:rPr>
            <a:t>1</a:t>
          </a:r>
          <a:r>
            <a:rPr kumimoji="1" lang="zh-CN" altLang="en-US" sz="2800" b="1" dirty="0" smtClean="0">
              <a:latin typeface="Microsoft YaHei" charset="0"/>
              <a:ea typeface="Microsoft YaHei" charset="0"/>
              <a:cs typeface="Microsoft YaHei" charset="0"/>
            </a:rPr>
            <a:t>、基础知识</a:t>
          </a:r>
          <a:endParaRPr lang="zh-CN" altLang="en-US" sz="2800" b="1" dirty="0">
            <a:latin typeface="Microsoft YaHei" charset="0"/>
            <a:ea typeface="Microsoft YaHei" charset="0"/>
            <a:cs typeface="Microsoft YaHei" charset="0"/>
          </a:endParaRPr>
        </a:p>
      </dgm:t>
    </dgm:pt>
    <dgm:pt modelId="{C61B7155-6021-1A45-A2D2-332D5C3A64FE}" type="parTrans" cxnId="{5517597C-C2EF-4549-927A-67486F35C21E}">
      <dgm:prSet/>
      <dgm:spPr/>
      <dgm:t>
        <a:bodyPr/>
        <a:lstStyle/>
        <a:p>
          <a:pPr>
            <a:lnSpc>
              <a:spcPct val="150000"/>
            </a:lnSpc>
          </a:pPr>
          <a:endParaRPr lang="zh-CN" altLang="en-US" sz="2800" b="1">
            <a:latin typeface="Microsoft YaHei" charset="0"/>
            <a:ea typeface="Microsoft YaHei" charset="0"/>
            <a:cs typeface="Microsoft YaHei" charset="0"/>
          </a:endParaRPr>
        </a:p>
      </dgm:t>
    </dgm:pt>
    <dgm:pt modelId="{46D6E93D-7B8B-E542-BFD2-F1905F1C988D}" type="sibTrans" cxnId="{5517597C-C2EF-4549-927A-67486F35C21E}">
      <dgm:prSet/>
      <dgm:spPr/>
      <dgm:t>
        <a:bodyPr/>
        <a:lstStyle/>
        <a:p>
          <a:pPr>
            <a:lnSpc>
              <a:spcPct val="150000"/>
            </a:lnSpc>
          </a:pPr>
          <a:endParaRPr lang="zh-CN" altLang="en-US" sz="2800" b="1">
            <a:latin typeface="Microsoft YaHei" charset="0"/>
            <a:ea typeface="Microsoft YaHei" charset="0"/>
            <a:cs typeface="Microsoft YaHei" charset="0"/>
          </a:endParaRPr>
        </a:p>
      </dgm:t>
    </dgm:pt>
    <dgm:pt modelId="{23705091-0CAE-F34F-8C02-DB67FBA38B0E}">
      <dgm:prSet custT="1"/>
      <dgm:spPr/>
      <dgm:t>
        <a:bodyPr/>
        <a:lstStyle/>
        <a:p>
          <a:pPr algn="l" rtl="0">
            <a:lnSpc>
              <a:spcPct val="150000"/>
            </a:lnSpc>
          </a:pPr>
          <a:r>
            <a:rPr kumimoji="1" lang="en-US" altLang="zh-CN" sz="2800" b="1" dirty="0" smtClean="0">
              <a:latin typeface="Microsoft YaHei" charset="0"/>
              <a:ea typeface="Microsoft YaHei" charset="0"/>
              <a:cs typeface="Microsoft YaHei" charset="0"/>
            </a:rPr>
            <a:t>3</a:t>
          </a:r>
          <a:r>
            <a:rPr kumimoji="1" lang="zh-CN" altLang="en-US" sz="2800" b="1" dirty="0" smtClean="0">
              <a:latin typeface="Microsoft YaHei" charset="0"/>
              <a:ea typeface="Microsoft YaHei" charset="0"/>
              <a:cs typeface="Microsoft YaHei" charset="0"/>
            </a:rPr>
            <a:t>、</a:t>
          </a:r>
          <a:r>
            <a:rPr kumimoji="1" lang="en-US" altLang="zh-CN" sz="2800" b="1" dirty="0" err="1" smtClean="0">
              <a:latin typeface="Microsoft YaHei" charset="0"/>
              <a:ea typeface="Microsoft YaHei" charset="0"/>
              <a:cs typeface="Microsoft YaHei" charset="0"/>
            </a:rPr>
            <a:t>Innodb</a:t>
          </a:r>
          <a:r>
            <a:rPr kumimoji="1" lang="zh-CN" altLang="en-US" sz="2800" b="1" dirty="0" smtClean="0">
              <a:latin typeface="Microsoft YaHei" charset="0"/>
              <a:ea typeface="Microsoft YaHei" charset="0"/>
              <a:cs typeface="Microsoft YaHei" charset="0"/>
            </a:rPr>
            <a:t>锁</a:t>
          </a:r>
          <a:endParaRPr lang="zh-CN" altLang="en-US" sz="2800" b="1" dirty="0">
            <a:latin typeface="Microsoft YaHei" charset="0"/>
            <a:ea typeface="Microsoft YaHei" charset="0"/>
            <a:cs typeface="Microsoft YaHei" charset="0"/>
          </a:endParaRPr>
        </a:p>
      </dgm:t>
    </dgm:pt>
    <dgm:pt modelId="{11B78099-49D5-4B42-B653-EB957D376130}" type="parTrans" cxnId="{8BF0DD3A-DD4D-CB43-B212-FADBFB80BA9F}">
      <dgm:prSet/>
      <dgm:spPr/>
      <dgm:t>
        <a:bodyPr/>
        <a:lstStyle/>
        <a:p>
          <a:pPr>
            <a:lnSpc>
              <a:spcPct val="150000"/>
            </a:lnSpc>
          </a:pPr>
          <a:endParaRPr lang="zh-CN" altLang="en-US" sz="2800" b="1">
            <a:latin typeface="Microsoft YaHei" charset="0"/>
            <a:ea typeface="Microsoft YaHei" charset="0"/>
            <a:cs typeface="Microsoft YaHei" charset="0"/>
          </a:endParaRPr>
        </a:p>
      </dgm:t>
    </dgm:pt>
    <dgm:pt modelId="{F529113D-518A-654E-A34F-DEE4A014E840}" type="sibTrans" cxnId="{8BF0DD3A-DD4D-CB43-B212-FADBFB80BA9F}">
      <dgm:prSet/>
      <dgm:spPr/>
      <dgm:t>
        <a:bodyPr/>
        <a:lstStyle/>
        <a:p>
          <a:pPr>
            <a:lnSpc>
              <a:spcPct val="150000"/>
            </a:lnSpc>
          </a:pPr>
          <a:endParaRPr lang="zh-CN" altLang="en-US" sz="2800" b="1">
            <a:latin typeface="Microsoft YaHei" charset="0"/>
            <a:ea typeface="Microsoft YaHei" charset="0"/>
            <a:cs typeface="Microsoft YaHei" charset="0"/>
          </a:endParaRPr>
        </a:p>
      </dgm:t>
    </dgm:pt>
    <dgm:pt modelId="{8CC6B6C1-70F5-714F-ABF9-D8307164F6CB}">
      <dgm:prSet custT="1"/>
      <dgm:spPr/>
      <dgm:t>
        <a:bodyPr/>
        <a:lstStyle/>
        <a:p>
          <a:pPr algn="l">
            <a:lnSpc>
              <a:spcPct val="150000"/>
            </a:lnSpc>
          </a:pPr>
          <a:r>
            <a:rPr lang="en-US" altLang="zh-CN" sz="2800" b="1" dirty="0" smtClean="0">
              <a:latin typeface="Microsoft YaHei" charset="0"/>
              <a:ea typeface="Microsoft YaHei" charset="0"/>
              <a:cs typeface="Microsoft YaHei" charset="0"/>
            </a:rPr>
            <a:t>4</a:t>
          </a:r>
          <a:r>
            <a:rPr lang="zh-CN" altLang="en-US" sz="2800" b="1" dirty="0" smtClean="0">
              <a:latin typeface="Microsoft YaHei" charset="0"/>
              <a:ea typeface="Microsoft YaHei" charset="0"/>
              <a:cs typeface="Microsoft YaHei" charset="0"/>
            </a:rPr>
            <a:t>、并发额度扣款</a:t>
          </a:r>
          <a:endParaRPr lang="zh-CN" altLang="en-US" sz="2800" b="1" dirty="0">
            <a:latin typeface="Microsoft YaHei" charset="0"/>
            <a:ea typeface="Microsoft YaHei" charset="0"/>
            <a:cs typeface="Microsoft YaHei" charset="0"/>
          </a:endParaRPr>
        </a:p>
      </dgm:t>
    </dgm:pt>
    <dgm:pt modelId="{9BF2513C-2D68-3A41-80EA-7EF56E94BEAB}" type="parTrans" cxnId="{9092E6AC-1E75-EF42-A9E3-BC2D649D5062}">
      <dgm:prSet/>
      <dgm:spPr/>
      <dgm:t>
        <a:bodyPr/>
        <a:lstStyle/>
        <a:p>
          <a:pPr>
            <a:lnSpc>
              <a:spcPct val="150000"/>
            </a:lnSpc>
          </a:pPr>
          <a:endParaRPr lang="zh-CN" altLang="en-US" sz="2800" b="1">
            <a:latin typeface="Microsoft YaHei" charset="0"/>
            <a:ea typeface="Microsoft YaHei" charset="0"/>
            <a:cs typeface="Microsoft YaHei" charset="0"/>
          </a:endParaRPr>
        </a:p>
      </dgm:t>
    </dgm:pt>
    <dgm:pt modelId="{B0CDB479-B9E6-7047-AF5F-DC128A702C59}" type="sibTrans" cxnId="{9092E6AC-1E75-EF42-A9E3-BC2D649D5062}">
      <dgm:prSet/>
      <dgm:spPr/>
      <dgm:t>
        <a:bodyPr/>
        <a:lstStyle/>
        <a:p>
          <a:pPr>
            <a:lnSpc>
              <a:spcPct val="150000"/>
            </a:lnSpc>
          </a:pPr>
          <a:endParaRPr lang="zh-CN" altLang="en-US" sz="2800" b="1">
            <a:latin typeface="Microsoft YaHei" charset="0"/>
            <a:ea typeface="Microsoft YaHei" charset="0"/>
            <a:cs typeface="Microsoft YaHei" charset="0"/>
          </a:endParaRPr>
        </a:p>
      </dgm:t>
    </dgm:pt>
    <dgm:pt modelId="{A5D8CC45-E519-654F-AAD0-D9474E5764BE}">
      <dgm:prSet custT="1"/>
      <dgm:spPr>
        <a:solidFill>
          <a:schemeClr val="accent6"/>
        </a:solidFill>
      </dgm:spPr>
      <dgm:t>
        <a:bodyPr/>
        <a:lstStyle/>
        <a:p>
          <a:pPr algn="l"/>
          <a:r>
            <a:rPr lang="en-US" altLang="zh-CN" sz="2800" b="1" dirty="0" smtClean="0">
              <a:latin typeface="Microsoft YaHei" charset="0"/>
              <a:ea typeface="Microsoft YaHei" charset="0"/>
              <a:cs typeface="Microsoft YaHei" charset="0"/>
            </a:rPr>
            <a:t>2</a:t>
          </a:r>
          <a:r>
            <a:rPr lang="zh-CN" altLang="en-US" sz="2800" b="1" dirty="0" smtClean="0">
              <a:latin typeface="Microsoft YaHei" charset="0"/>
              <a:ea typeface="Microsoft YaHei" charset="0"/>
              <a:cs typeface="Microsoft YaHei" charset="0"/>
            </a:rPr>
            <a:t>、</a:t>
          </a:r>
          <a:r>
            <a:rPr lang="en-US" altLang="zh-CN" sz="2800" b="1" dirty="0" smtClean="0">
              <a:latin typeface="Microsoft YaHei" charset="0"/>
              <a:ea typeface="Microsoft YaHei" charset="0"/>
              <a:cs typeface="Microsoft YaHei" charset="0"/>
            </a:rPr>
            <a:t>MVCC</a:t>
          </a:r>
          <a:endParaRPr lang="zh-CN" altLang="en-US" sz="2800" b="1" dirty="0">
            <a:latin typeface="Microsoft YaHei" charset="0"/>
            <a:ea typeface="Microsoft YaHei" charset="0"/>
            <a:cs typeface="Microsoft YaHei" charset="0"/>
          </a:endParaRPr>
        </a:p>
      </dgm:t>
    </dgm:pt>
    <dgm:pt modelId="{3857E2BD-B33E-5F44-9E21-038187272EE2}" type="parTrans" cxnId="{69049374-0A6B-5C47-A8FA-C47D2A678541}">
      <dgm:prSet/>
      <dgm:spPr/>
      <dgm:t>
        <a:bodyPr/>
        <a:lstStyle/>
        <a:p>
          <a:endParaRPr lang="zh-CN" altLang="en-US" sz="2800">
            <a:latin typeface="Microsoft YaHei" charset="0"/>
            <a:ea typeface="Microsoft YaHei" charset="0"/>
            <a:cs typeface="Microsoft YaHei" charset="0"/>
          </a:endParaRPr>
        </a:p>
      </dgm:t>
    </dgm:pt>
    <dgm:pt modelId="{62A71C52-D428-404A-BAD6-04D675CA58CC}" type="sibTrans" cxnId="{69049374-0A6B-5C47-A8FA-C47D2A678541}">
      <dgm:prSet/>
      <dgm:spPr/>
      <dgm:t>
        <a:bodyPr/>
        <a:lstStyle/>
        <a:p>
          <a:endParaRPr lang="zh-CN" altLang="en-US" sz="2800">
            <a:latin typeface="Microsoft YaHei" charset="0"/>
            <a:ea typeface="Microsoft YaHei" charset="0"/>
            <a:cs typeface="Microsoft YaHei" charset="0"/>
          </a:endParaRPr>
        </a:p>
      </dgm:t>
    </dgm:pt>
    <dgm:pt modelId="{3FD20C87-826C-AA42-BB2D-1A3700641387}" type="pres">
      <dgm:prSet presAssocID="{9FC5A85F-A1DD-4D4B-8B62-E19FBCA0E785}" presName="Name0" presStyleCnt="0">
        <dgm:presLayoutVars>
          <dgm:dir/>
          <dgm:animLvl val="lvl"/>
          <dgm:resizeHandles val="exact"/>
        </dgm:presLayoutVars>
      </dgm:prSet>
      <dgm:spPr/>
      <dgm:t>
        <a:bodyPr/>
        <a:lstStyle/>
        <a:p>
          <a:endParaRPr lang="zh-CN" altLang="en-US"/>
        </a:p>
      </dgm:t>
    </dgm:pt>
    <dgm:pt modelId="{C3F89D23-A4D4-BF41-92B5-9A2680B4649A}" type="pres">
      <dgm:prSet presAssocID="{CBDE1ADA-C40F-874B-A3B6-23407B35DDA8}" presName="linNode" presStyleCnt="0"/>
      <dgm:spPr/>
    </dgm:pt>
    <dgm:pt modelId="{5349EF5C-B9EA-3849-85BD-77B786A530D5}" type="pres">
      <dgm:prSet presAssocID="{CBDE1ADA-C40F-874B-A3B6-23407B35DDA8}" presName="parentText" presStyleLbl="node1" presStyleIdx="0" presStyleCnt="4">
        <dgm:presLayoutVars>
          <dgm:chMax val="1"/>
          <dgm:bulletEnabled val="1"/>
        </dgm:presLayoutVars>
      </dgm:prSet>
      <dgm:spPr/>
      <dgm:t>
        <a:bodyPr/>
        <a:lstStyle/>
        <a:p>
          <a:endParaRPr lang="zh-CN" altLang="en-US"/>
        </a:p>
      </dgm:t>
    </dgm:pt>
    <dgm:pt modelId="{1746E5BD-0F90-0742-9070-4A4E06D720A5}" type="pres">
      <dgm:prSet presAssocID="{46D6E93D-7B8B-E542-BFD2-F1905F1C988D}" presName="sp" presStyleCnt="0"/>
      <dgm:spPr/>
    </dgm:pt>
    <dgm:pt modelId="{644B7113-EA3A-F646-A5E5-E1CE1C10903B}" type="pres">
      <dgm:prSet presAssocID="{A5D8CC45-E519-654F-AAD0-D9474E5764BE}" presName="linNode" presStyleCnt="0"/>
      <dgm:spPr/>
    </dgm:pt>
    <dgm:pt modelId="{582F79C6-69E8-7E45-9D1A-DDDCF5182C7A}" type="pres">
      <dgm:prSet presAssocID="{A5D8CC45-E519-654F-AAD0-D9474E5764BE}" presName="parentText" presStyleLbl="node1" presStyleIdx="1" presStyleCnt="4">
        <dgm:presLayoutVars>
          <dgm:chMax val="1"/>
          <dgm:bulletEnabled val="1"/>
        </dgm:presLayoutVars>
      </dgm:prSet>
      <dgm:spPr/>
      <dgm:t>
        <a:bodyPr/>
        <a:lstStyle/>
        <a:p>
          <a:endParaRPr lang="zh-CN" altLang="en-US"/>
        </a:p>
      </dgm:t>
    </dgm:pt>
    <dgm:pt modelId="{42AA780C-9E75-0E4D-B19C-70246867001F}" type="pres">
      <dgm:prSet presAssocID="{62A71C52-D428-404A-BAD6-04D675CA58CC}" presName="sp" presStyleCnt="0"/>
      <dgm:spPr/>
    </dgm:pt>
    <dgm:pt modelId="{0DDD8997-3919-6A4C-9499-ED44C7814C43}" type="pres">
      <dgm:prSet presAssocID="{23705091-0CAE-F34F-8C02-DB67FBA38B0E}" presName="linNode" presStyleCnt="0"/>
      <dgm:spPr/>
    </dgm:pt>
    <dgm:pt modelId="{77E19A0F-77C8-0343-B4D7-7BB199E795BA}" type="pres">
      <dgm:prSet presAssocID="{23705091-0CAE-F34F-8C02-DB67FBA38B0E}" presName="parentText" presStyleLbl="node1" presStyleIdx="2" presStyleCnt="4">
        <dgm:presLayoutVars>
          <dgm:chMax val="1"/>
          <dgm:bulletEnabled val="1"/>
        </dgm:presLayoutVars>
      </dgm:prSet>
      <dgm:spPr/>
      <dgm:t>
        <a:bodyPr/>
        <a:lstStyle/>
        <a:p>
          <a:endParaRPr lang="zh-CN" altLang="en-US"/>
        </a:p>
      </dgm:t>
    </dgm:pt>
    <dgm:pt modelId="{8DA3DC69-1A1D-4044-B1F7-1E33DE496019}" type="pres">
      <dgm:prSet presAssocID="{F529113D-518A-654E-A34F-DEE4A014E840}" presName="sp" presStyleCnt="0"/>
      <dgm:spPr/>
    </dgm:pt>
    <dgm:pt modelId="{6E101F06-8DAC-3A45-B894-AB4BDD155F11}" type="pres">
      <dgm:prSet presAssocID="{8CC6B6C1-70F5-714F-ABF9-D8307164F6CB}" presName="linNode" presStyleCnt="0"/>
      <dgm:spPr/>
    </dgm:pt>
    <dgm:pt modelId="{0CCF4D37-8C79-F34B-BBBE-CE2560BB4463}" type="pres">
      <dgm:prSet presAssocID="{8CC6B6C1-70F5-714F-ABF9-D8307164F6CB}" presName="parentText" presStyleLbl="node1" presStyleIdx="3" presStyleCnt="4">
        <dgm:presLayoutVars>
          <dgm:chMax val="1"/>
          <dgm:bulletEnabled val="1"/>
        </dgm:presLayoutVars>
      </dgm:prSet>
      <dgm:spPr/>
      <dgm:t>
        <a:bodyPr/>
        <a:lstStyle/>
        <a:p>
          <a:endParaRPr lang="zh-CN" altLang="en-US"/>
        </a:p>
      </dgm:t>
    </dgm:pt>
  </dgm:ptLst>
  <dgm:cxnLst>
    <dgm:cxn modelId="{6C6986B4-E99D-6C4B-B57C-899D88EAF8FC}" type="presOf" srcId="{A5D8CC45-E519-654F-AAD0-D9474E5764BE}" destId="{582F79C6-69E8-7E45-9D1A-DDDCF5182C7A}" srcOrd="0" destOrd="0" presId="urn:microsoft.com/office/officeart/2005/8/layout/vList5"/>
    <dgm:cxn modelId="{0479AF09-E6C4-2949-B988-7895DAA25783}" type="presOf" srcId="{CBDE1ADA-C40F-874B-A3B6-23407B35DDA8}" destId="{5349EF5C-B9EA-3849-85BD-77B786A530D5}" srcOrd="0" destOrd="0" presId="urn:microsoft.com/office/officeart/2005/8/layout/vList5"/>
    <dgm:cxn modelId="{EBEF01D6-61A0-4C46-92C8-2CC8102CE7E4}" type="presOf" srcId="{8CC6B6C1-70F5-714F-ABF9-D8307164F6CB}" destId="{0CCF4D37-8C79-F34B-BBBE-CE2560BB4463}" srcOrd="0" destOrd="0" presId="urn:microsoft.com/office/officeart/2005/8/layout/vList5"/>
    <dgm:cxn modelId="{5517597C-C2EF-4549-927A-67486F35C21E}" srcId="{9FC5A85F-A1DD-4D4B-8B62-E19FBCA0E785}" destId="{CBDE1ADA-C40F-874B-A3B6-23407B35DDA8}" srcOrd="0" destOrd="0" parTransId="{C61B7155-6021-1A45-A2D2-332D5C3A64FE}" sibTransId="{46D6E93D-7B8B-E542-BFD2-F1905F1C988D}"/>
    <dgm:cxn modelId="{9092E6AC-1E75-EF42-A9E3-BC2D649D5062}" srcId="{9FC5A85F-A1DD-4D4B-8B62-E19FBCA0E785}" destId="{8CC6B6C1-70F5-714F-ABF9-D8307164F6CB}" srcOrd="3" destOrd="0" parTransId="{9BF2513C-2D68-3A41-80EA-7EF56E94BEAB}" sibTransId="{B0CDB479-B9E6-7047-AF5F-DC128A702C59}"/>
    <dgm:cxn modelId="{69049374-0A6B-5C47-A8FA-C47D2A678541}" srcId="{9FC5A85F-A1DD-4D4B-8B62-E19FBCA0E785}" destId="{A5D8CC45-E519-654F-AAD0-D9474E5764BE}" srcOrd="1" destOrd="0" parTransId="{3857E2BD-B33E-5F44-9E21-038187272EE2}" sibTransId="{62A71C52-D428-404A-BAD6-04D675CA58CC}"/>
    <dgm:cxn modelId="{8BF0DD3A-DD4D-CB43-B212-FADBFB80BA9F}" srcId="{9FC5A85F-A1DD-4D4B-8B62-E19FBCA0E785}" destId="{23705091-0CAE-F34F-8C02-DB67FBA38B0E}" srcOrd="2" destOrd="0" parTransId="{11B78099-49D5-4B42-B653-EB957D376130}" sibTransId="{F529113D-518A-654E-A34F-DEE4A014E840}"/>
    <dgm:cxn modelId="{E672EB27-66FB-3645-8971-1E61DA318516}" type="presOf" srcId="{9FC5A85F-A1DD-4D4B-8B62-E19FBCA0E785}" destId="{3FD20C87-826C-AA42-BB2D-1A3700641387}" srcOrd="0" destOrd="0" presId="urn:microsoft.com/office/officeart/2005/8/layout/vList5"/>
    <dgm:cxn modelId="{AF26D65D-E990-CF43-B18D-0A30E449E59C}" type="presOf" srcId="{23705091-0CAE-F34F-8C02-DB67FBA38B0E}" destId="{77E19A0F-77C8-0343-B4D7-7BB199E795BA}" srcOrd="0" destOrd="0" presId="urn:microsoft.com/office/officeart/2005/8/layout/vList5"/>
    <dgm:cxn modelId="{355454C8-66EF-5143-9DB0-80446097A24D}" type="presParOf" srcId="{3FD20C87-826C-AA42-BB2D-1A3700641387}" destId="{C3F89D23-A4D4-BF41-92B5-9A2680B4649A}" srcOrd="0" destOrd="0" presId="urn:microsoft.com/office/officeart/2005/8/layout/vList5"/>
    <dgm:cxn modelId="{9CF360DD-04C9-8242-A65F-091B2A62D73C}" type="presParOf" srcId="{C3F89D23-A4D4-BF41-92B5-9A2680B4649A}" destId="{5349EF5C-B9EA-3849-85BD-77B786A530D5}" srcOrd="0" destOrd="0" presId="urn:microsoft.com/office/officeart/2005/8/layout/vList5"/>
    <dgm:cxn modelId="{D30E8002-DFDB-FF4E-8C38-54681DB202AA}" type="presParOf" srcId="{3FD20C87-826C-AA42-BB2D-1A3700641387}" destId="{1746E5BD-0F90-0742-9070-4A4E06D720A5}" srcOrd="1" destOrd="0" presId="urn:microsoft.com/office/officeart/2005/8/layout/vList5"/>
    <dgm:cxn modelId="{56F06406-C842-4F45-B88E-8CBF056B6ED0}" type="presParOf" srcId="{3FD20C87-826C-AA42-BB2D-1A3700641387}" destId="{644B7113-EA3A-F646-A5E5-E1CE1C10903B}" srcOrd="2" destOrd="0" presId="urn:microsoft.com/office/officeart/2005/8/layout/vList5"/>
    <dgm:cxn modelId="{5CA1FAC3-2992-454E-B079-202AA9F3E2BC}" type="presParOf" srcId="{644B7113-EA3A-F646-A5E5-E1CE1C10903B}" destId="{582F79C6-69E8-7E45-9D1A-DDDCF5182C7A}" srcOrd="0" destOrd="0" presId="urn:microsoft.com/office/officeart/2005/8/layout/vList5"/>
    <dgm:cxn modelId="{668B15A7-507D-1540-879F-5BC9C2487656}" type="presParOf" srcId="{3FD20C87-826C-AA42-BB2D-1A3700641387}" destId="{42AA780C-9E75-0E4D-B19C-70246867001F}" srcOrd="3" destOrd="0" presId="urn:microsoft.com/office/officeart/2005/8/layout/vList5"/>
    <dgm:cxn modelId="{8D36ADAF-1E38-3641-A54D-5ABE6412614B}" type="presParOf" srcId="{3FD20C87-826C-AA42-BB2D-1A3700641387}" destId="{0DDD8997-3919-6A4C-9499-ED44C7814C43}" srcOrd="4" destOrd="0" presId="urn:microsoft.com/office/officeart/2005/8/layout/vList5"/>
    <dgm:cxn modelId="{E2328C39-6801-734F-BFFF-37BC12F536BF}" type="presParOf" srcId="{0DDD8997-3919-6A4C-9499-ED44C7814C43}" destId="{77E19A0F-77C8-0343-B4D7-7BB199E795BA}" srcOrd="0" destOrd="0" presId="urn:microsoft.com/office/officeart/2005/8/layout/vList5"/>
    <dgm:cxn modelId="{D6A4A2FA-26E3-484A-A32F-C432DA8FA805}" type="presParOf" srcId="{3FD20C87-826C-AA42-BB2D-1A3700641387}" destId="{8DA3DC69-1A1D-4044-B1F7-1E33DE496019}" srcOrd="5" destOrd="0" presId="urn:microsoft.com/office/officeart/2005/8/layout/vList5"/>
    <dgm:cxn modelId="{EA3D3D79-DC08-454C-A52C-9E81BFDD8E70}" type="presParOf" srcId="{3FD20C87-826C-AA42-BB2D-1A3700641387}" destId="{6E101F06-8DAC-3A45-B894-AB4BDD155F11}" srcOrd="6" destOrd="0" presId="urn:microsoft.com/office/officeart/2005/8/layout/vList5"/>
    <dgm:cxn modelId="{2C08579E-8D60-0442-B603-9F1EED0545CB}" type="presParOf" srcId="{6E101F06-8DAC-3A45-B894-AB4BDD155F11}" destId="{0CCF4D37-8C79-F34B-BBBE-CE2560BB446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C5A85F-A1DD-4D4B-8B62-E19FBCA0E785}" type="doc">
      <dgm:prSet loTypeId="urn:microsoft.com/office/officeart/2005/8/layout/vList5" loCatId="list" qsTypeId="urn:microsoft.com/office/officeart/2005/8/quickstyle/simple4" qsCatId="simple" csTypeId="urn:microsoft.com/office/officeart/2005/8/colors/accent0_1" csCatId="mainScheme" phldr="1"/>
      <dgm:spPr/>
      <dgm:t>
        <a:bodyPr/>
        <a:lstStyle/>
        <a:p>
          <a:endParaRPr lang="zh-CN" altLang="en-US"/>
        </a:p>
      </dgm:t>
    </dgm:pt>
    <dgm:pt modelId="{CBDE1ADA-C40F-874B-A3B6-23407B35DDA8}">
      <dgm:prSet custT="1"/>
      <dgm:spPr/>
      <dgm:t>
        <a:bodyPr/>
        <a:lstStyle/>
        <a:p>
          <a:pPr algn="l" rtl="0">
            <a:lnSpc>
              <a:spcPct val="150000"/>
            </a:lnSpc>
          </a:pPr>
          <a:r>
            <a:rPr kumimoji="1" lang="en-US" altLang="zh-CN" sz="2800" b="1" dirty="0" smtClean="0">
              <a:latin typeface="Microsoft YaHei" charset="0"/>
              <a:ea typeface="Microsoft YaHei" charset="0"/>
              <a:cs typeface="Microsoft YaHei" charset="0"/>
            </a:rPr>
            <a:t>1</a:t>
          </a:r>
          <a:r>
            <a:rPr kumimoji="1" lang="zh-CN" altLang="en-US" sz="2800" b="1" dirty="0" smtClean="0">
              <a:latin typeface="Microsoft YaHei" charset="0"/>
              <a:ea typeface="Microsoft YaHei" charset="0"/>
              <a:cs typeface="Microsoft YaHei" charset="0"/>
            </a:rPr>
            <a:t>、基础知识</a:t>
          </a:r>
          <a:endParaRPr lang="zh-CN" altLang="en-US" sz="2800" b="1" dirty="0">
            <a:latin typeface="Microsoft YaHei" charset="0"/>
            <a:ea typeface="Microsoft YaHei" charset="0"/>
            <a:cs typeface="Microsoft YaHei" charset="0"/>
          </a:endParaRPr>
        </a:p>
      </dgm:t>
    </dgm:pt>
    <dgm:pt modelId="{C61B7155-6021-1A45-A2D2-332D5C3A64FE}" type="parTrans" cxnId="{5517597C-C2EF-4549-927A-67486F35C21E}">
      <dgm:prSet/>
      <dgm:spPr/>
      <dgm:t>
        <a:bodyPr/>
        <a:lstStyle/>
        <a:p>
          <a:pPr>
            <a:lnSpc>
              <a:spcPct val="150000"/>
            </a:lnSpc>
          </a:pPr>
          <a:endParaRPr lang="zh-CN" altLang="en-US" sz="2800" b="1">
            <a:latin typeface="Microsoft YaHei" charset="0"/>
            <a:ea typeface="Microsoft YaHei" charset="0"/>
            <a:cs typeface="Microsoft YaHei" charset="0"/>
          </a:endParaRPr>
        </a:p>
      </dgm:t>
    </dgm:pt>
    <dgm:pt modelId="{46D6E93D-7B8B-E542-BFD2-F1905F1C988D}" type="sibTrans" cxnId="{5517597C-C2EF-4549-927A-67486F35C21E}">
      <dgm:prSet/>
      <dgm:spPr/>
      <dgm:t>
        <a:bodyPr/>
        <a:lstStyle/>
        <a:p>
          <a:pPr>
            <a:lnSpc>
              <a:spcPct val="150000"/>
            </a:lnSpc>
          </a:pPr>
          <a:endParaRPr lang="zh-CN" altLang="en-US" sz="2800" b="1">
            <a:latin typeface="Microsoft YaHei" charset="0"/>
            <a:ea typeface="Microsoft YaHei" charset="0"/>
            <a:cs typeface="Microsoft YaHei" charset="0"/>
          </a:endParaRPr>
        </a:p>
      </dgm:t>
    </dgm:pt>
    <dgm:pt modelId="{23705091-0CAE-F34F-8C02-DB67FBA38B0E}">
      <dgm:prSet custT="1"/>
      <dgm:spPr>
        <a:solidFill>
          <a:schemeClr val="accent6"/>
        </a:solidFill>
      </dgm:spPr>
      <dgm:t>
        <a:bodyPr/>
        <a:lstStyle/>
        <a:p>
          <a:pPr algn="l" rtl="0">
            <a:lnSpc>
              <a:spcPct val="150000"/>
            </a:lnSpc>
          </a:pPr>
          <a:r>
            <a:rPr kumimoji="1" lang="en-US" altLang="zh-CN" sz="2800" b="1" dirty="0" smtClean="0">
              <a:latin typeface="Microsoft YaHei" charset="0"/>
              <a:ea typeface="Microsoft YaHei" charset="0"/>
              <a:cs typeface="Microsoft YaHei" charset="0"/>
            </a:rPr>
            <a:t>3</a:t>
          </a:r>
          <a:r>
            <a:rPr kumimoji="1" lang="zh-CN" altLang="en-US" sz="2800" b="1" dirty="0" smtClean="0">
              <a:latin typeface="Microsoft YaHei" charset="0"/>
              <a:ea typeface="Microsoft YaHei" charset="0"/>
              <a:cs typeface="Microsoft YaHei" charset="0"/>
            </a:rPr>
            <a:t>、</a:t>
          </a:r>
          <a:r>
            <a:rPr kumimoji="1" lang="en-US" altLang="zh-CN" sz="2800" b="1" dirty="0" err="1" smtClean="0">
              <a:latin typeface="Microsoft YaHei" charset="0"/>
              <a:ea typeface="Microsoft YaHei" charset="0"/>
              <a:cs typeface="Microsoft YaHei" charset="0"/>
            </a:rPr>
            <a:t>Innodb</a:t>
          </a:r>
          <a:r>
            <a:rPr kumimoji="1" lang="zh-CN" altLang="en-US" sz="2800" b="1" dirty="0" smtClean="0">
              <a:latin typeface="Microsoft YaHei" charset="0"/>
              <a:ea typeface="Microsoft YaHei" charset="0"/>
              <a:cs typeface="Microsoft YaHei" charset="0"/>
            </a:rPr>
            <a:t>锁</a:t>
          </a:r>
          <a:endParaRPr lang="zh-CN" altLang="en-US" sz="2800" b="1" dirty="0">
            <a:latin typeface="Microsoft YaHei" charset="0"/>
            <a:ea typeface="Microsoft YaHei" charset="0"/>
            <a:cs typeface="Microsoft YaHei" charset="0"/>
          </a:endParaRPr>
        </a:p>
      </dgm:t>
    </dgm:pt>
    <dgm:pt modelId="{11B78099-49D5-4B42-B653-EB957D376130}" type="parTrans" cxnId="{8BF0DD3A-DD4D-CB43-B212-FADBFB80BA9F}">
      <dgm:prSet/>
      <dgm:spPr/>
      <dgm:t>
        <a:bodyPr/>
        <a:lstStyle/>
        <a:p>
          <a:pPr>
            <a:lnSpc>
              <a:spcPct val="150000"/>
            </a:lnSpc>
          </a:pPr>
          <a:endParaRPr lang="zh-CN" altLang="en-US" sz="2800" b="1">
            <a:latin typeface="Microsoft YaHei" charset="0"/>
            <a:ea typeface="Microsoft YaHei" charset="0"/>
            <a:cs typeface="Microsoft YaHei" charset="0"/>
          </a:endParaRPr>
        </a:p>
      </dgm:t>
    </dgm:pt>
    <dgm:pt modelId="{F529113D-518A-654E-A34F-DEE4A014E840}" type="sibTrans" cxnId="{8BF0DD3A-DD4D-CB43-B212-FADBFB80BA9F}">
      <dgm:prSet/>
      <dgm:spPr/>
      <dgm:t>
        <a:bodyPr/>
        <a:lstStyle/>
        <a:p>
          <a:pPr>
            <a:lnSpc>
              <a:spcPct val="150000"/>
            </a:lnSpc>
          </a:pPr>
          <a:endParaRPr lang="zh-CN" altLang="en-US" sz="2800" b="1">
            <a:latin typeface="Microsoft YaHei" charset="0"/>
            <a:ea typeface="Microsoft YaHei" charset="0"/>
            <a:cs typeface="Microsoft YaHei" charset="0"/>
          </a:endParaRPr>
        </a:p>
      </dgm:t>
    </dgm:pt>
    <dgm:pt modelId="{8CC6B6C1-70F5-714F-ABF9-D8307164F6CB}">
      <dgm:prSet custT="1"/>
      <dgm:spPr/>
      <dgm:t>
        <a:bodyPr/>
        <a:lstStyle/>
        <a:p>
          <a:pPr algn="l">
            <a:lnSpc>
              <a:spcPct val="150000"/>
            </a:lnSpc>
          </a:pPr>
          <a:r>
            <a:rPr lang="en-US" altLang="zh-CN" sz="2800" b="1" dirty="0" smtClean="0">
              <a:latin typeface="Microsoft YaHei" charset="0"/>
              <a:ea typeface="Microsoft YaHei" charset="0"/>
              <a:cs typeface="Microsoft YaHei" charset="0"/>
            </a:rPr>
            <a:t>4</a:t>
          </a:r>
          <a:r>
            <a:rPr lang="zh-CN" altLang="en-US" sz="2800" b="1" dirty="0" smtClean="0">
              <a:latin typeface="Microsoft YaHei" charset="0"/>
              <a:ea typeface="Microsoft YaHei" charset="0"/>
              <a:cs typeface="Microsoft YaHei" charset="0"/>
            </a:rPr>
            <a:t>、并发额度扣款</a:t>
          </a:r>
          <a:endParaRPr lang="zh-CN" altLang="en-US" sz="2800" b="1" dirty="0">
            <a:latin typeface="Microsoft YaHei" charset="0"/>
            <a:ea typeface="Microsoft YaHei" charset="0"/>
            <a:cs typeface="Microsoft YaHei" charset="0"/>
          </a:endParaRPr>
        </a:p>
      </dgm:t>
    </dgm:pt>
    <dgm:pt modelId="{9BF2513C-2D68-3A41-80EA-7EF56E94BEAB}" type="parTrans" cxnId="{9092E6AC-1E75-EF42-A9E3-BC2D649D5062}">
      <dgm:prSet/>
      <dgm:spPr/>
      <dgm:t>
        <a:bodyPr/>
        <a:lstStyle/>
        <a:p>
          <a:pPr>
            <a:lnSpc>
              <a:spcPct val="150000"/>
            </a:lnSpc>
          </a:pPr>
          <a:endParaRPr lang="zh-CN" altLang="en-US" sz="2800" b="1">
            <a:latin typeface="Microsoft YaHei" charset="0"/>
            <a:ea typeface="Microsoft YaHei" charset="0"/>
            <a:cs typeface="Microsoft YaHei" charset="0"/>
          </a:endParaRPr>
        </a:p>
      </dgm:t>
    </dgm:pt>
    <dgm:pt modelId="{B0CDB479-B9E6-7047-AF5F-DC128A702C59}" type="sibTrans" cxnId="{9092E6AC-1E75-EF42-A9E3-BC2D649D5062}">
      <dgm:prSet/>
      <dgm:spPr/>
      <dgm:t>
        <a:bodyPr/>
        <a:lstStyle/>
        <a:p>
          <a:pPr>
            <a:lnSpc>
              <a:spcPct val="150000"/>
            </a:lnSpc>
          </a:pPr>
          <a:endParaRPr lang="zh-CN" altLang="en-US" sz="2800" b="1">
            <a:latin typeface="Microsoft YaHei" charset="0"/>
            <a:ea typeface="Microsoft YaHei" charset="0"/>
            <a:cs typeface="Microsoft YaHei" charset="0"/>
          </a:endParaRPr>
        </a:p>
      </dgm:t>
    </dgm:pt>
    <dgm:pt modelId="{A5D8CC45-E519-654F-AAD0-D9474E5764BE}">
      <dgm:prSet custT="1"/>
      <dgm:spPr/>
      <dgm:t>
        <a:bodyPr/>
        <a:lstStyle/>
        <a:p>
          <a:pPr algn="l"/>
          <a:r>
            <a:rPr lang="en-US" altLang="zh-CN" sz="2800" b="1" dirty="0" smtClean="0">
              <a:latin typeface="Microsoft YaHei" charset="0"/>
              <a:ea typeface="Microsoft YaHei" charset="0"/>
              <a:cs typeface="Microsoft YaHei" charset="0"/>
            </a:rPr>
            <a:t>2</a:t>
          </a:r>
          <a:r>
            <a:rPr lang="zh-CN" altLang="en-US" sz="2800" b="1" dirty="0" smtClean="0">
              <a:latin typeface="Microsoft YaHei" charset="0"/>
              <a:ea typeface="Microsoft YaHei" charset="0"/>
              <a:cs typeface="Microsoft YaHei" charset="0"/>
            </a:rPr>
            <a:t>、</a:t>
          </a:r>
          <a:r>
            <a:rPr lang="en-US" altLang="zh-CN" sz="2800" b="1" dirty="0" smtClean="0">
              <a:latin typeface="Microsoft YaHei" charset="0"/>
              <a:ea typeface="Microsoft YaHei" charset="0"/>
              <a:cs typeface="Microsoft YaHei" charset="0"/>
            </a:rPr>
            <a:t>MVCC</a:t>
          </a:r>
          <a:endParaRPr lang="zh-CN" altLang="en-US" sz="2800" b="1" dirty="0">
            <a:latin typeface="Microsoft YaHei" charset="0"/>
            <a:ea typeface="Microsoft YaHei" charset="0"/>
            <a:cs typeface="Microsoft YaHei" charset="0"/>
          </a:endParaRPr>
        </a:p>
      </dgm:t>
    </dgm:pt>
    <dgm:pt modelId="{3857E2BD-B33E-5F44-9E21-038187272EE2}" type="parTrans" cxnId="{69049374-0A6B-5C47-A8FA-C47D2A678541}">
      <dgm:prSet/>
      <dgm:spPr/>
      <dgm:t>
        <a:bodyPr/>
        <a:lstStyle/>
        <a:p>
          <a:endParaRPr lang="zh-CN" altLang="en-US" sz="2800">
            <a:latin typeface="Microsoft YaHei" charset="0"/>
            <a:ea typeface="Microsoft YaHei" charset="0"/>
            <a:cs typeface="Microsoft YaHei" charset="0"/>
          </a:endParaRPr>
        </a:p>
      </dgm:t>
    </dgm:pt>
    <dgm:pt modelId="{62A71C52-D428-404A-BAD6-04D675CA58CC}" type="sibTrans" cxnId="{69049374-0A6B-5C47-A8FA-C47D2A678541}">
      <dgm:prSet/>
      <dgm:spPr/>
      <dgm:t>
        <a:bodyPr/>
        <a:lstStyle/>
        <a:p>
          <a:endParaRPr lang="zh-CN" altLang="en-US" sz="2800">
            <a:latin typeface="Microsoft YaHei" charset="0"/>
            <a:ea typeface="Microsoft YaHei" charset="0"/>
            <a:cs typeface="Microsoft YaHei" charset="0"/>
          </a:endParaRPr>
        </a:p>
      </dgm:t>
    </dgm:pt>
    <dgm:pt modelId="{3FD20C87-826C-AA42-BB2D-1A3700641387}" type="pres">
      <dgm:prSet presAssocID="{9FC5A85F-A1DD-4D4B-8B62-E19FBCA0E785}" presName="Name0" presStyleCnt="0">
        <dgm:presLayoutVars>
          <dgm:dir/>
          <dgm:animLvl val="lvl"/>
          <dgm:resizeHandles val="exact"/>
        </dgm:presLayoutVars>
      </dgm:prSet>
      <dgm:spPr/>
      <dgm:t>
        <a:bodyPr/>
        <a:lstStyle/>
        <a:p>
          <a:endParaRPr lang="zh-CN" altLang="en-US"/>
        </a:p>
      </dgm:t>
    </dgm:pt>
    <dgm:pt modelId="{C3F89D23-A4D4-BF41-92B5-9A2680B4649A}" type="pres">
      <dgm:prSet presAssocID="{CBDE1ADA-C40F-874B-A3B6-23407B35DDA8}" presName="linNode" presStyleCnt="0"/>
      <dgm:spPr/>
    </dgm:pt>
    <dgm:pt modelId="{5349EF5C-B9EA-3849-85BD-77B786A530D5}" type="pres">
      <dgm:prSet presAssocID="{CBDE1ADA-C40F-874B-A3B6-23407B35DDA8}" presName="parentText" presStyleLbl="node1" presStyleIdx="0" presStyleCnt="4">
        <dgm:presLayoutVars>
          <dgm:chMax val="1"/>
          <dgm:bulletEnabled val="1"/>
        </dgm:presLayoutVars>
      </dgm:prSet>
      <dgm:spPr/>
      <dgm:t>
        <a:bodyPr/>
        <a:lstStyle/>
        <a:p>
          <a:endParaRPr lang="zh-CN" altLang="en-US"/>
        </a:p>
      </dgm:t>
    </dgm:pt>
    <dgm:pt modelId="{1746E5BD-0F90-0742-9070-4A4E06D720A5}" type="pres">
      <dgm:prSet presAssocID="{46D6E93D-7B8B-E542-BFD2-F1905F1C988D}" presName="sp" presStyleCnt="0"/>
      <dgm:spPr/>
    </dgm:pt>
    <dgm:pt modelId="{644B7113-EA3A-F646-A5E5-E1CE1C10903B}" type="pres">
      <dgm:prSet presAssocID="{A5D8CC45-E519-654F-AAD0-D9474E5764BE}" presName="linNode" presStyleCnt="0"/>
      <dgm:spPr/>
    </dgm:pt>
    <dgm:pt modelId="{582F79C6-69E8-7E45-9D1A-DDDCF5182C7A}" type="pres">
      <dgm:prSet presAssocID="{A5D8CC45-E519-654F-AAD0-D9474E5764BE}" presName="parentText" presStyleLbl="node1" presStyleIdx="1" presStyleCnt="4">
        <dgm:presLayoutVars>
          <dgm:chMax val="1"/>
          <dgm:bulletEnabled val="1"/>
        </dgm:presLayoutVars>
      </dgm:prSet>
      <dgm:spPr/>
      <dgm:t>
        <a:bodyPr/>
        <a:lstStyle/>
        <a:p>
          <a:endParaRPr lang="zh-CN" altLang="en-US"/>
        </a:p>
      </dgm:t>
    </dgm:pt>
    <dgm:pt modelId="{42AA780C-9E75-0E4D-B19C-70246867001F}" type="pres">
      <dgm:prSet presAssocID="{62A71C52-D428-404A-BAD6-04D675CA58CC}" presName="sp" presStyleCnt="0"/>
      <dgm:spPr/>
    </dgm:pt>
    <dgm:pt modelId="{0DDD8997-3919-6A4C-9499-ED44C7814C43}" type="pres">
      <dgm:prSet presAssocID="{23705091-0CAE-F34F-8C02-DB67FBA38B0E}" presName="linNode" presStyleCnt="0"/>
      <dgm:spPr/>
    </dgm:pt>
    <dgm:pt modelId="{77E19A0F-77C8-0343-B4D7-7BB199E795BA}" type="pres">
      <dgm:prSet presAssocID="{23705091-0CAE-F34F-8C02-DB67FBA38B0E}" presName="parentText" presStyleLbl="node1" presStyleIdx="2" presStyleCnt="4">
        <dgm:presLayoutVars>
          <dgm:chMax val="1"/>
          <dgm:bulletEnabled val="1"/>
        </dgm:presLayoutVars>
      </dgm:prSet>
      <dgm:spPr/>
      <dgm:t>
        <a:bodyPr/>
        <a:lstStyle/>
        <a:p>
          <a:endParaRPr lang="zh-CN" altLang="en-US"/>
        </a:p>
      </dgm:t>
    </dgm:pt>
    <dgm:pt modelId="{8DA3DC69-1A1D-4044-B1F7-1E33DE496019}" type="pres">
      <dgm:prSet presAssocID="{F529113D-518A-654E-A34F-DEE4A014E840}" presName="sp" presStyleCnt="0"/>
      <dgm:spPr/>
    </dgm:pt>
    <dgm:pt modelId="{6E101F06-8DAC-3A45-B894-AB4BDD155F11}" type="pres">
      <dgm:prSet presAssocID="{8CC6B6C1-70F5-714F-ABF9-D8307164F6CB}" presName="linNode" presStyleCnt="0"/>
      <dgm:spPr/>
    </dgm:pt>
    <dgm:pt modelId="{0CCF4D37-8C79-F34B-BBBE-CE2560BB4463}" type="pres">
      <dgm:prSet presAssocID="{8CC6B6C1-70F5-714F-ABF9-D8307164F6CB}" presName="parentText" presStyleLbl="node1" presStyleIdx="3" presStyleCnt="4">
        <dgm:presLayoutVars>
          <dgm:chMax val="1"/>
          <dgm:bulletEnabled val="1"/>
        </dgm:presLayoutVars>
      </dgm:prSet>
      <dgm:spPr/>
      <dgm:t>
        <a:bodyPr/>
        <a:lstStyle/>
        <a:p>
          <a:endParaRPr lang="zh-CN" altLang="en-US"/>
        </a:p>
      </dgm:t>
    </dgm:pt>
  </dgm:ptLst>
  <dgm:cxnLst>
    <dgm:cxn modelId="{DBB819A4-5639-6846-BB16-4526F9EC7084}" type="presOf" srcId="{CBDE1ADA-C40F-874B-A3B6-23407B35DDA8}" destId="{5349EF5C-B9EA-3849-85BD-77B786A530D5}" srcOrd="0" destOrd="0" presId="urn:microsoft.com/office/officeart/2005/8/layout/vList5"/>
    <dgm:cxn modelId="{5517597C-C2EF-4549-927A-67486F35C21E}" srcId="{9FC5A85F-A1DD-4D4B-8B62-E19FBCA0E785}" destId="{CBDE1ADA-C40F-874B-A3B6-23407B35DDA8}" srcOrd="0" destOrd="0" parTransId="{C61B7155-6021-1A45-A2D2-332D5C3A64FE}" sibTransId="{46D6E93D-7B8B-E542-BFD2-F1905F1C988D}"/>
    <dgm:cxn modelId="{9092E6AC-1E75-EF42-A9E3-BC2D649D5062}" srcId="{9FC5A85F-A1DD-4D4B-8B62-E19FBCA0E785}" destId="{8CC6B6C1-70F5-714F-ABF9-D8307164F6CB}" srcOrd="3" destOrd="0" parTransId="{9BF2513C-2D68-3A41-80EA-7EF56E94BEAB}" sibTransId="{B0CDB479-B9E6-7047-AF5F-DC128A702C59}"/>
    <dgm:cxn modelId="{8BF0DD3A-DD4D-CB43-B212-FADBFB80BA9F}" srcId="{9FC5A85F-A1DD-4D4B-8B62-E19FBCA0E785}" destId="{23705091-0CAE-F34F-8C02-DB67FBA38B0E}" srcOrd="2" destOrd="0" parTransId="{11B78099-49D5-4B42-B653-EB957D376130}" sibTransId="{F529113D-518A-654E-A34F-DEE4A014E840}"/>
    <dgm:cxn modelId="{A87E4490-E158-C54D-BC55-7A6BEB836FE1}" type="presOf" srcId="{8CC6B6C1-70F5-714F-ABF9-D8307164F6CB}" destId="{0CCF4D37-8C79-F34B-BBBE-CE2560BB4463}" srcOrd="0" destOrd="0" presId="urn:microsoft.com/office/officeart/2005/8/layout/vList5"/>
    <dgm:cxn modelId="{455EF0D4-05A0-A24F-9348-553DA9A3ECB8}" type="presOf" srcId="{9FC5A85F-A1DD-4D4B-8B62-E19FBCA0E785}" destId="{3FD20C87-826C-AA42-BB2D-1A3700641387}" srcOrd="0" destOrd="0" presId="urn:microsoft.com/office/officeart/2005/8/layout/vList5"/>
    <dgm:cxn modelId="{69049374-0A6B-5C47-A8FA-C47D2A678541}" srcId="{9FC5A85F-A1DD-4D4B-8B62-E19FBCA0E785}" destId="{A5D8CC45-E519-654F-AAD0-D9474E5764BE}" srcOrd="1" destOrd="0" parTransId="{3857E2BD-B33E-5F44-9E21-038187272EE2}" sibTransId="{62A71C52-D428-404A-BAD6-04D675CA58CC}"/>
    <dgm:cxn modelId="{EF7F3A5B-0A97-284E-BC31-0BCB380E5397}" type="presOf" srcId="{A5D8CC45-E519-654F-AAD0-D9474E5764BE}" destId="{582F79C6-69E8-7E45-9D1A-DDDCF5182C7A}" srcOrd="0" destOrd="0" presId="urn:microsoft.com/office/officeart/2005/8/layout/vList5"/>
    <dgm:cxn modelId="{6A2B1AA8-7B8E-F74E-897C-FF0F12494327}" type="presOf" srcId="{23705091-0CAE-F34F-8C02-DB67FBA38B0E}" destId="{77E19A0F-77C8-0343-B4D7-7BB199E795BA}" srcOrd="0" destOrd="0" presId="urn:microsoft.com/office/officeart/2005/8/layout/vList5"/>
    <dgm:cxn modelId="{83911DC7-813A-A14C-8DEC-EB5C681F9F51}" type="presParOf" srcId="{3FD20C87-826C-AA42-BB2D-1A3700641387}" destId="{C3F89D23-A4D4-BF41-92B5-9A2680B4649A}" srcOrd="0" destOrd="0" presId="urn:microsoft.com/office/officeart/2005/8/layout/vList5"/>
    <dgm:cxn modelId="{6BDE382F-328E-0A4D-8DA0-D5B6B4C63232}" type="presParOf" srcId="{C3F89D23-A4D4-BF41-92B5-9A2680B4649A}" destId="{5349EF5C-B9EA-3849-85BD-77B786A530D5}" srcOrd="0" destOrd="0" presId="urn:microsoft.com/office/officeart/2005/8/layout/vList5"/>
    <dgm:cxn modelId="{11D7101A-F2DD-EA49-AD25-4A1A10BFECB2}" type="presParOf" srcId="{3FD20C87-826C-AA42-BB2D-1A3700641387}" destId="{1746E5BD-0F90-0742-9070-4A4E06D720A5}" srcOrd="1" destOrd="0" presId="urn:microsoft.com/office/officeart/2005/8/layout/vList5"/>
    <dgm:cxn modelId="{B8EC7721-19AF-D24A-A46B-7B4CDB677AD1}" type="presParOf" srcId="{3FD20C87-826C-AA42-BB2D-1A3700641387}" destId="{644B7113-EA3A-F646-A5E5-E1CE1C10903B}" srcOrd="2" destOrd="0" presId="urn:microsoft.com/office/officeart/2005/8/layout/vList5"/>
    <dgm:cxn modelId="{FC1DA04A-9DB4-0444-ABF4-4E59063554AA}" type="presParOf" srcId="{644B7113-EA3A-F646-A5E5-E1CE1C10903B}" destId="{582F79C6-69E8-7E45-9D1A-DDDCF5182C7A}" srcOrd="0" destOrd="0" presId="urn:microsoft.com/office/officeart/2005/8/layout/vList5"/>
    <dgm:cxn modelId="{4309EE4D-D0CA-FD4F-9843-E07D016A20CE}" type="presParOf" srcId="{3FD20C87-826C-AA42-BB2D-1A3700641387}" destId="{42AA780C-9E75-0E4D-B19C-70246867001F}" srcOrd="3" destOrd="0" presId="urn:microsoft.com/office/officeart/2005/8/layout/vList5"/>
    <dgm:cxn modelId="{BFB6BF99-6AFE-A440-A7DC-50E1D205E4BD}" type="presParOf" srcId="{3FD20C87-826C-AA42-BB2D-1A3700641387}" destId="{0DDD8997-3919-6A4C-9499-ED44C7814C43}" srcOrd="4" destOrd="0" presId="urn:microsoft.com/office/officeart/2005/8/layout/vList5"/>
    <dgm:cxn modelId="{29949D17-1CBE-3F4B-82B8-FC1C0A4D4C80}" type="presParOf" srcId="{0DDD8997-3919-6A4C-9499-ED44C7814C43}" destId="{77E19A0F-77C8-0343-B4D7-7BB199E795BA}" srcOrd="0" destOrd="0" presId="urn:microsoft.com/office/officeart/2005/8/layout/vList5"/>
    <dgm:cxn modelId="{835CDEFA-247D-734F-B243-7A843F212997}" type="presParOf" srcId="{3FD20C87-826C-AA42-BB2D-1A3700641387}" destId="{8DA3DC69-1A1D-4044-B1F7-1E33DE496019}" srcOrd="5" destOrd="0" presId="urn:microsoft.com/office/officeart/2005/8/layout/vList5"/>
    <dgm:cxn modelId="{2A658306-CFFD-5E4E-B5F7-3470B03262D3}" type="presParOf" srcId="{3FD20C87-826C-AA42-BB2D-1A3700641387}" destId="{6E101F06-8DAC-3A45-B894-AB4BDD155F11}" srcOrd="6" destOrd="0" presId="urn:microsoft.com/office/officeart/2005/8/layout/vList5"/>
    <dgm:cxn modelId="{DDAB727A-D2DF-E64C-8FB6-58FDE882ABFE}" type="presParOf" srcId="{6E101F06-8DAC-3A45-B894-AB4BDD155F11}" destId="{0CCF4D37-8C79-F34B-BBBE-CE2560BB446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FC5A85F-A1DD-4D4B-8B62-E19FBCA0E785}" type="doc">
      <dgm:prSet loTypeId="urn:microsoft.com/office/officeart/2005/8/layout/vList5" loCatId="list" qsTypeId="urn:microsoft.com/office/officeart/2005/8/quickstyle/simple4" qsCatId="simple" csTypeId="urn:microsoft.com/office/officeart/2005/8/colors/accent0_1" csCatId="mainScheme" phldr="1"/>
      <dgm:spPr/>
      <dgm:t>
        <a:bodyPr/>
        <a:lstStyle/>
        <a:p>
          <a:endParaRPr lang="zh-CN" altLang="en-US"/>
        </a:p>
      </dgm:t>
    </dgm:pt>
    <dgm:pt modelId="{CBDE1ADA-C40F-874B-A3B6-23407B35DDA8}">
      <dgm:prSet custT="1"/>
      <dgm:spPr/>
      <dgm:t>
        <a:bodyPr/>
        <a:lstStyle/>
        <a:p>
          <a:pPr algn="l" rtl="0">
            <a:lnSpc>
              <a:spcPct val="150000"/>
            </a:lnSpc>
          </a:pPr>
          <a:r>
            <a:rPr kumimoji="1" lang="en-US" altLang="zh-CN" sz="2800" b="1" dirty="0" smtClean="0">
              <a:latin typeface="Microsoft YaHei" charset="0"/>
              <a:ea typeface="Microsoft YaHei" charset="0"/>
              <a:cs typeface="Microsoft YaHei" charset="0"/>
            </a:rPr>
            <a:t>1</a:t>
          </a:r>
          <a:r>
            <a:rPr kumimoji="1" lang="zh-CN" altLang="en-US" sz="2800" b="1" dirty="0" smtClean="0">
              <a:latin typeface="Microsoft YaHei" charset="0"/>
              <a:ea typeface="Microsoft YaHei" charset="0"/>
              <a:cs typeface="Microsoft YaHei" charset="0"/>
            </a:rPr>
            <a:t>、基础知识</a:t>
          </a:r>
          <a:endParaRPr lang="zh-CN" altLang="en-US" sz="2800" b="1" dirty="0">
            <a:latin typeface="Microsoft YaHei" charset="0"/>
            <a:ea typeface="Microsoft YaHei" charset="0"/>
            <a:cs typeface="Microsoft YaHei" charset="0"/>
          </a:endParaRPr>
        </a:p>
      </dgm:t>
    </dgm:pt>
    <dgm:pt modelId="{C61B7155-6021-1A45-A2D2-332D5C3A64FE}" type="parTrans" cxnId="{5517597C-C2EF-4549-927A-67486F35C21E}">
      <dgm:prSet/>
      <dgm:spPr/>
      <dgm:t>
        <a:bodyPr/>
        <a:lstStyle/>
        <a:p>
          <a:pPr>
            <a:lnSpc>
              <a:spcPct val="150000"/>
            </a:lnSpc>
          </a:pPr>
          <a:endParaRPr lang="zh-CN" altLang="en-US" sz="2800" b="1">
            <a:latin typeface="Microsoft YaHei" charset="0"/>
            <a:ea typeface="Microsoft YaHei" charset="0"/>
            <a:cs typeface="Microsoft YaHei" charset="0"/>
          </a:endParaRPr>
        </a:p>
      </dgm:t>
    </dgm:pt>
    <dgm:pt modelId="{46D6E93D-7B8B-E542-BFD2-F1905F1C988D}" type="sibTrans" cxnId="{5517597C-C2EF-4549-927A-67486F35C21E}">
      <dgm:prSet/>
      <dgm:spPr/>
      <dgm:t>
        <a:bodyPr/>
        <a:lstStyle/>
        <a:p>
          <a:pPr>
            <a:lnSpc>
              <a:spcPct val="150000"/>
            </a:lnSpc>
          </a:pPr>
          <a:endParaRPr lang="zh-CN" altLang="en-US" sz="2800" b="1">
            <a:latin typeface="Microsoft YaHei" charset="0"/>
            <a:ea typeface="Microsoft YaHei" charset="0"/>
            <a:cs typeface="Microsoft YaHei" charset="0"/>
          </a:endParaRPr>
        </a:p>
      </dgm:t>
    </dgm:pt>
    <dgm:pt modelId="{23705091-0CAE-F34F-8C02-DB67FBA38B0E}">
      <dgm:prSet custT="1"/>
      <dgm:spPr/>
      <dgm:t>
        <a:bodyPr/>
        <a:lstStyle/>
        <a:p>
          <a:pPr algn="l" rtl="0">
            <a:lnSpc>
              <a:spcPct val="150000"/>
            </a:lnSpc>
          </a:pPr>
          <a:r>
            <a:rPr kumimoji="1" lang="en-US" altLang="zh-CN" sz="2800" b="1" dirty="0" smtClean="0">
              <a:latin typeface="Microsoft YaHei" charset="0"/>
              <a:ea typeface="Microsoft YaHei" charset="0"/>
              <a:cs typeface="Microsoft YaHei" charset="0"/>
            </a:rPr>
            <a:t>3</a:t>
          </a:r>
          <a:r>
            <a:rPr kumimoji="1" lang="zh-CN" altLang="en-US" sz="2800" b="1" dirty="0" smtClean="0">
              <a:latin typeface="Microsoft YaHei" charset="0"/>
              <a:ea typeface="Microsoft YaHei" charset="0"/>
              <a:cs typeface="Microsoft YaHei" charset="0"/>
            </a:rPr>
            <a:t>、</a:t>
          </a:r>
          <a:r>
            <a:rPr kumimoji="1" lang="en-US" altLang="zh-CN" sz="2800" b="1" dirty="0" err="1" smtClean="0">
              <a:latin typeface="Microsoft YaHei" charset="0"/>
              <a:ea typeface="Microsoft YaHei" charset="0"/>
              <a:cs typeface="Microsoft YaHei" charset="0"/>
            </a:rPr>
            <a:t>Innodb</a:t>
          </a:r>
          <a:r>
            <a:rPr kumimoji="1" lang="zh-CN" altLang="en-US" sz="2800" b="1" dirty="0" smtClean="0">
              <a:latin typeface="Microsoft YaHei" charset="0"/>
              <a:ea typeface="Microsoft YaHei" charset="0"/>
              <a:cs typeface="Microsoft YaHei" charset="0"/>
            </a:rPr>
            <a:t>锁</a:t>
          </a:r>
          <a:endParaRPr lang="zh-CN" altLang="en-US" sz="2800" b="1" dirty="0">
            <a:latin typeface="Microsoft YaHei" charset="0"/>
            <a:ea typeface="Microsoft YaHei" charset="0"/>
            <a:cs typeface="Microsoft YaHei" charset="0"/>
          </a:endParaRPr>
        </a:p>
      </dgm:t>
    </dgm:pt>
    <dgm:pt modelId="{11B78099-49D5-4B42-B653-EB957D376130}" type="parTrans" cxnId="{8BF0DD3A-DD4D-CB43-B212-FADBFB80BA9F}">
      <dgm:prSet/>
      <dgm:spPr/>
      <dgm:t>
        <a:bodyPr/>
        <a:lstStyle/>
        <a:p>
          <a:pPr>
            <a:lnSpc>
              <a:spcPct val="150000"/>
            </a:lnSpc>
          </a:pPr>
          <a:endParaRPr lang="zh-CN" altLang="en-US" sz="2800" b="1">
            <a:latin typeface="Microsoft YaHei" charset="0"/>
            <a:ea typeface="Microsoft YaHei" charset="0"/>
            <a:cs typeface="Microsoft YaHei" charset="0"/>
          </a:endParaRPr>
        </a:p>
      </dgm:t>
    </dgm:pt>
    <dgm:pt modelId="{F529113D-518A-654E-A34F-DEE4A014E840}" type="sibTrans" cxnId="{8BF0DD3A-DD4D-CB43-B212-FADBFB80BA9F}">
      <dgm:prSet/>
      <dgm:spPr/>
      <dgm:t>
        <a:bodyPr/>
        <a:lstStyle/>
        <a:p>
          <a:pPr>
            <a:lnSpc>
              <a:spcPct val="150000"/>
            </a:lnSpc>
          </a:pPr>
          <a:endParaRPr lang="zh-CN" altLang="en-US" sz="2800" b="1">
            <a:latin typeface="Microsoft YaHei" charset="0"/>
            <a:ea typeface="Microsoft YaHei" charset="0"/>
            <a:cs typeface="Microsoft YaHei" charset="0"/>
          </a:endParaRPr>
        </a:p>
      </dgm:t>
    </dgm:pt>
    <dgm:pt modelId="{8CC6B6C1-70F5-714F-ABF9-D8307164F6CB}">
      <dgm:prSet custT="1"/>
      <dgm:spPr>
        <a:solidFill>
          <a:schemeClr val="accent6"/>
        </a:solidFill>
      </dgm:spPr>
      <dgm:t>
        <a:bodyPr/>
        <a:lstStyle/>
        <a:p>
          <a:pPr algn="l">
            <a:lnSpc>
              <a:spcPct val="150000"/>
            </a:lnSpc>
          </a:pPr>
          <a:r>
            <a:rPr lang="en-US" altLang="zh-CN" sz="2800" b="1" dirty="0" smtClean="0">
              <a:latin typeface="Microsoft YaHei" charset="0"/>
              <a:ea typeface="Microsoft YaHei" charset="0"/>
              <a:cs typeface="Microsoft YaHei" charset="0"/>
            </a:rPr>
            <a:t>4</a:t>
          </a:r>
          <a:r>
            <a:rPr lang="zh-CN" altLang="en-US" sz="2800" b="1" dirty="0" smtClean="0">
              <a:latin typeface="Microsoft YaHei" charset="0"/>
              <a:ea typeface="Microsoft YaHei" charset="0"/>
              <a:cs typeface="Microsoft YaHei" charset="0"/>
            </a:rPr>
            <a:t>、并发额度扣款</a:t>
          </a:r>
          <a:endParaRPr lang="zh-CN" altLang="en-US" sz="2800" b="1" dirty="0">
            <a:latin typeface="Microsoft YaHei" charset="0"/>
            <a:ea typeface="Microsoft YaHei" charset="0"/>
            <a:cs typeface="Microsoft YaHei" charset="0"/>
          </a:endParaRPr>
        </a:p>
      </dgm:t>
    </dgm:pt>
    <dgm:pt modelId="{9BF2513C-2D68-3A41-80EA-7EF56E94BEAB}" type="parTrans" cxnId="{9092E6AC-1E75-EF42-A9E3-BC2D649D5062}">
      <dgm:prSet/>
      <dgm:spPr/>
      <dgm:t>
        <a:bodyPr/>
        <a:lstStyle/>
        <a:p>
          <a:pPr>
            <a:lnSpc>
              <a:spcPct val="150000"/>
            </a:lnSpc>
          </a:pPr>
          <a:endParaRPr lang="zh-CN" altLang="en-US" sz="2800" b="1">
            <a:latin typeface="Microsoft YaHei" charset="0"/>
            <a:ea typeface="Microsoft YaHei" charset="0"/>
            <a:cs typeface="Microsoft YaHei" charset="0"/>
          </a:endParaRPr>
        </a:p>
      </dgm:t>
    </dgm:pt>
    <dgm:pt modelId="{B0CDB479-B9E6-7047-AF5F-DC128A702C59}" type="sibTrans" cxnId="{9092E6AC-1E75-EF42-A9E3-BC2D649D5062}">
      <dgm:prSet/>
      <dgm:spPr/>
      <dgm:t>
        <a:bodyPr/>
        <a:lstStyle/>
        <a:p>
          <a:pPr>
            <a:lnSpc>
              <a:spcPct val="150000"/>
            </a:lnSpc>
          </a:pPr>
          <a:endParaRPr lang="zh-CN" altLang="en-US" sz="2800" b="1">
            <a:latin typeface="Microsoft YaHei" charset="0"/>
            <a:ea typeface="Microsoft YaHei" charset="0"/>
            <a:cs typeface="Microsoft YaHei" charset="0"/>
          </a:endParaRPr>
        </a:p>
      </dgm:t>
    </dgm:pt>
    <dgm:pt modelId="{A5D8CC45-E519-654F-AAD0-D9474E5764BE}">
      <dgm:prSet custT="1"/>
      <dgm:spPr/>
      <dgm:t>
        <a:bodyPr/>
        <a:lstStyle/>
        <a:p>
          <a:pPr algn="l"/>
          <a:r>
            <a:rPr lang="en-US" altLang="zh-CN" sz="2800" b="1" dirty="0" smtClean="0">
              <a:latin typeface="Microsoft YaHei" charset="0"/>
              <a:ea typeface="Microsoft YaHei" charset="0"/>
              <a:cs typeface="Microsoft YaHei" charset="0"/>
            </a:rPr>
            <a:t>2</a:t>
          </a:r>
          <a:r>
            <a:rPr lang="zh-CN" altLang="en-US" sz="2800" b="1" dirty="0" smtClean="0">
              <a:latin typeface="Microsoft YaHei" charset="0"/>
              <a:ea typeface="Microsoft YaHei" charset="0"/>
              <a:cs typeface="Microsoft YaHei" charset="0"/>
            </a:rPr>
            <a:t>、</a:t>
          </a:r>
          <a:r>
            <a:rPr lang="en-US" altLang="zh-CN" sz="2800" b="1" dirty="0" smtClean="0">
              <a:latin typeface="Microsoft YaHei" charset="0"/>
              <a:ea typeface="Microsoft YaHei" charset="0"/>
              <a:cs typeface="Microsoft YaHei" charset="0"/>
            </a:rPr>
            <a:t>MVCC</a:t>
          </a:r>
          <a:endParaRPr lang="zh-CN" altLang="en-US" sz="2800" b="1" dirty="0">
            <a:latin typeface="Microsoft YaHei" charset="0"/>
            <a:ea typeface="Microsoft YaHei" charset="0"/>
            <a:cs typeface="Microsoft YaHei" charset="0"/>
          </a:endParaRPr>
        </a:p>
      </dgm:t>
    </dgm:pt>
    <dgm:pt modelId="{3857E2BD-B33E-5F44-9E21-038187272EE2}" type="parTrans" cxnId="{69049374-0A6B-5C47-A8FA-C47D2A678541}">
      <dgm:prSet/>
      <dgm:spPr/>
      <dgm:t>
        <a:bodyPr/>
        <a:lstStyle/>
        <a:p>
          <a:endParaRPr lang="zh-CN" altLang="en-US" sz="2800">
            <a:latin typeface="Microsoft YaHei" charset="0"/>
            <a:ea typeface="Microsoft YaHei" charset="0"/>
            <a:cs typeface="Microsoft YaHei" charset="0"/>
          </a:endParaRPr>
        </a:p>
      </dgm:t>
    </dgm:pt>
    <dgm:pt modelId="{62A71C52-D428-404A-BAD6-04D675CA58CC}" type="sibTrans" cxnId="{69049374-0A6B-5C47-A8FA-C47D2A678541}">
      <dgm:prSet/>
      <dgm:spPr/>
      <dgm:t>
        <a:bodyPr/>
        <a:lstStyle/>
        <a:p>
          <a:endParaRPr lang="zh-CN" altLang="en-US" sz="2800">
            <a:latin typeface="Microsoft YaHei" charset="0"/>
            <a:ea typeface="Microsoft YaHei" charset="0"/>
            <a:cs typeface="Microsoft YaHei" charset="0"/>
          </a:endParaRPr>
        </a:p>
      </dgm:t>
    </dgm:pt>
    <dgm:pt modelId="{3FD20C87-826C-AA42-BB2D-1A3700641387}" type="pres">
      <dgm:prSet presAssocID="{9FC5A85F-A1DD-4D4B-8B62-E19FBCA0E785}" presName="Name0" presStyleCnt="0">
        <dgm:presLayoutVars>
          <dgm:dir/>
          <dgm:animLvl val="lvl"/>
          <dgm:resizeHandles val="exact"/>
        </dgm:presLayoutVars>
      </dgm:prSet>
      <dgm:spPr/>
      <dgm:t>
        <a:bodyPr/>
        <a:lstStyle/>
        <a:p>
          <a:endParaRPr lang="zh-CN" altLang="en-US"/>
        </a:p>
      </dgm:t>
    </dgm:pt>
    <dgm:pt modelId="{C3F89D23-A4D4-BF41-92B5-9A2680B4649A}" type="pres">
      <dgm:prSet presAssocID="{CBDE1ADA-C40F-874B-A3B6-23407B35DDA8}" presName="linNode" presStyleCnt="0"/>
      <dgm:spPr/>
    </dgm:pt>
    <dgm:pt modelId="{5349EF5C-B9EA-3849-85BD-77B786A530D5}" type="pres">
      <dgm:prSet presAssocID="{CBDE1ADA-C40F-874B-A3B6-23407B35DDA8}" presName="parentText" presStyleLbl="node1" presStyleIdx="0" presStyleCnt="4">
        <dgm:presLayoutVars>
          <dgm:chMax val="1"/>
          <dgm:bulletEnabled val="1"/>
        </dgm:presLayoutVars>
      </dgm:prSet>
      <dgm:spPr/>
      <dgm:t>
        <a:bodyPr/>
        <a:lstStyle/>
        <a:p>
          <a:endParaRPr lang="zh-CN" altLang="en-US"/>
        </a:p>
      </dgm:t>
    </dgm:pt>
    <dgm:pt modelId="{1746E5BD-0F90-0742-9070-4A4E06D720A5}" type="pres">
      <dgm:prSet presAssocID="{46D6E93D-7B8B-E542-BFD2-F1905F1C988D}" presName="sp" presStyleCnt="0"/>
      <dgm:spPr/>
    </dgm:pt>
    <dgm:pt modelId="{644B7113-EA3A-F646-A5E5-E1CE1C10903B}" type="pres">
      <dgm:prSet presAssocID="{A5D8CC45-E519-654F-AAD0-D9474E5764BE}" presName="linNode" presStyleCnt="0"/>
      <dgm:spPr/>
    </dgm:pt>
    <dgm:pt modelId="{582F79C6-69E8-7E45-9D1A-DDDCF5182C7A}" type="pres">
      <dgm:prSet presAssocID="{A5D8CC45-E519-654F-AAD0-D9474E5764BE}" presName="parentText" presStyleLbl="node1" presStyleIdx="1" presStyleCnt="4">
        <dgm:presLayoutVars>
          <dgm:chMax val="1"/>
          <dgm:bulletEnabled val="1"/>
        </dgm:presLayoutVars>
      </dgm:prSet>
      <dgm:spPr/>
      <dgm:t>
        <a:bodyPr/>
        <a:lstStyle/>
        <a:p>
          <a:endParaRPr lang="zh-CN" altLang="en-US"/>
        </a:p>
      </dgm:t>
    </dgm:pt>
    <dgm:pt modelId="{42AA780C-9E75-0E4D-B19C-70246867001F}" type="pres">
      <dgm:prSet presAssocID="{62A71C52-D428-404A-BAD6-04D675CA58CC}" presName="sp" presStyleCnt="0"/>
      <dgm:spPr/>
    </dgm:pt>
    <dgm:pt modelId="{0DDD8997-3919-6A4C-9499-ED44C7814C43}" type="pres">
      <dgm:prSet presAssocID="{23705091-0CAE-F34F-8C02-DB67FBA38B0E}" presName="linNode" presStyleCnt="0"/>
      <dgm:spPr/>
    </dgm:pt>
    <dgm:pt modelId="{77E19A0F-77C8-0343-B4D7-7BB199E795BA}" type="pres">
      <dgm:prSet presAssocID="{23705091-0CAE-F34F-8C02-DB67FBA38B0E}" presName="parentText" presStyleLbl="node1" presStyleIdx="2" presStyleCnt="4">
        <dgm:presLayoutVars>
          <dgm:chMax val="1"/>
          <dgm:bulletEnabled val="1"/>
        </dgm:presLayoutVars>
      </dgm:prSet>
      <dgm:spPr/>
      <dgm:t>
        <a:bodyPr/>
        <a:lstStyle/>
        <a:p>
          <a:endParaRPr lang="zh-CN" altLang="en-US"/>
        </a:p>
      </dgm:t>
    </dgm:pt>
    <dgm:pt modelId="{8DA3DC69-1A1D-4044-B1F7-1E33DE496019}" type="pres">
      <dgm:prSet presAssocID="{F529113D-518A-654E-A34F-DEE4A014E840}" presName="sp" presStyleCnt="0"/>
      <dgm:spPr/>
    </dgm:pt>
    <dgm:pt modelId="{6E101F06-8DAC-3A45-B894-AB4BDD155F11}" type="pres">
      <dgm:prSet presAssocID="{8CC6B6C1-70F5-714F-ABF9-D8307164F6CB}" presName="linNode" presStyleCnt="0"/>
      <dgm:spPr/>
    </dgm:pt>
    <dgm:pt modelId="{0CCF4D37-8C79-F34B-BBBE-CE2560BB4463}" type="pres">
      <dgm:prSet presAssocID="{8CC6B6C1-70F5-714F-ABF9-D8307164F6CB}" presName="parentText" presStyleLbl="node1" presStyleIdx="3" presStyleCnt="4">
        <dgm:presLayoutVars>
          <dgm:chMax val="1"/>
          <dgm:bulletEnabled val="1"/>
        </dgm:presLayoutVars>
      </dgm:prSet>
      <dgm:spPr/>
      <dgm:t>
        <a:bodyPr/>
        <a:lstStyle/>
        <a:p>
          <a:endParaRPr lang="zh-CN" altLang="en-US"/>
        </a:p>
      </dgm:t>
    </dgm:pt>
  </dgm:ptLst>
  <dgm:cxnLst>
    <dgm:cxn modelId="{5517597C-C2EF-4549-927A-67486F35C21E}" srcId="{9FC5A85F-A1DD-4D4B-8B62-E19FBCA0E785}" destId="{CBDE1ADA-C40F-874B-A3B6-23407B35DDA8}" srcOrd="0" destOrd="0" parTransId="{C61B7155-6021-1A45-A2D2-332D5C3A64FE}" sibTransId="{46D6E93D-7B8B-E542-BFD2-F1905F1C988D}"/>
    <dgm:cxn modelId="{9092E6AC-1E75-EF42-A9E3-BC2D649D5062}" srcId="{9FC5A85F-A1DD-4D4B-8B62-E19FBCA0E785}" destId="{8CC6B6C1-70F5-714F-ABF9-D8307164F6CB}" srcOrd="3" destOrd="0" parTransId="{9BF2513C-2D68-3A41-80EA-7EF56E94BEAB}" sibTransId="{B0CDB479-B9E6-7047-AF5F-DC128A702C59}"/>
    <dgm:cxn modelId="{B65EF1EC-C9C7-EC4B-8700-29B63F2D5413}" type="presOf" srcId="{CBDE1ADA-C40F-874B-A3B6-23407B35DDA8}" destId="{5349EF5C-B9EA-3849-85BD-77B786A530D5}" srcOrd="0" destOrd="0" presId="urn:microsoft.com/office/officeart/2005/8/layout/vList5"/>
    <dgm:cxn modelId="{2CD3D9D3-F9B6-E245-A03C-D348BB4CE606}" type="presOf" srcId="{23705091-0CAE-F34F-8C02-DB67FBA38B0E}" destId="{77E19A0F-77C8-0343-B4D7-7BB199E795BA}" srcOrd="0" destOrd="0" presId="urn:microsoft.com/office/officeart/2005/8/layout/vList5"/>
    <dgm:cxn modelId="{8BF0DD3A-DD4D-CB43-B212-FADBFB80BA9F}" srcId="{9FC5A85F-A1DD-4D4B-8B62-E19FBCA0E785}" destId="{23705091-0CAE-F34F-8C02-DB67FBA38B0E}" srcOrd="2" destOrd="0" parTransId="{11B78099-49D5-4B42-B653-EB957D376130}" sibTransId="{F529113D-518A-654E-A34F-DEE4A014E840}"/>
    <dgm:cxn modelId="{69049374-0A6B-5C47-A8FA-C47D2A678541}" srcId="{9FC5A85F-A1DD-4D4B-8B62-E19FBCA0E785}" destId="{A5D8CC45-E519-654F-AAD0-D9474E5764BE}" srcOrd="1" destOrd="0" parTransId="{3857E2BD-B33E-5F44-9E21-038187272EE2}" sibTransId="{62A71C52-D428-404A-BAD6-04D675CA58CC}"/>
    <dgm:cxn modelId="{CBB520E2-6F0D-BB47-AB48-AE81D4CFF8E2}" type="presOf" srcId="{A5D8CC45-E519-654F-AAD0-D9474E5764BE}" destId="{582F79C6-69E8-7E45-9D1A-DDDCF5182C7A}" srcOrd="0" destOrd="0" presId="urn:microsoft.com/office/officeart/2005/8/layout/vList5"/>
    <dgm:cxn modelId="{CBFCD3D8-99F4-D646-B8BE-5D66D70A48F9}" type="presOf" srcId="{8CC6B6C1-70F5-714F-ABF9-D8307164F6CB}" destId="{0CCF4D37-8C79-F34B-BBBE-CE2560BB4463}" srcOrd="0" destOrd="0" presId="urn:microsoft.com/office/officeart/2005/8/layout/vList5"/>
    <dgm:cxn modelId="{3FE8B6C4-546B-4F48-9EC9-C1F5C6282736}" type="presOf" srcId="{9FC5A85F-A1DD-4D4B-8B62-E19FBCA0E785}" destId="{3FD20C87-826C-AA42-BB2D-1A3700641387}" srcOrd="0" destOrd="0" presId="urn:microsoft.com/office/officeart/2005/8/layout/vList5"/>
    <dgm:cxn modelId="{51E028D2-B735-6246-B3DE-B75E4A3743EB}" type="presParOf" srcId="{3FD20C87-826C-AA42-BB2D-1A3700641387}" destId="{C3F89D23-A4D4-BF41-92B5-9A2680B4649A}" srcOrd="0" destOrd="0" presId="urn:microsoft.com/office/officeart/2005/8/layout/vList5"/>
    <dgm:cxn modelId="{4C228CF6-F9ED-FC4C-85F5-E7DFFB9EFBE4}" type="presParOf" srcId="{C3F89D23-A4D4-BF41-92B5-9A2680B4649A}" destId="{5349EF5C-B9EA-3849-85BD-77B786A530D5}" srcOrd="0" destOrd="0" presId="urn:microsoft.com/office/officeart/2005/8/layout/vList5"/>
    <dgm:cxn modelId="{0E7C05B2-4766-6842-9FD0-103F2EAA1EAF}" type="presParOf" srcId="{3FD20C87-826C-AA42-BB2D-1A3700641387}" destId="{1746E5BD-0F90-0742-9070-4A4E06D720A5}" srcOrd="1" destOrd="0" presId="urn:microsoft.com/office/officeart/2005/8/layout/vList5"/>
    <dgm:cxn modelId="{4EE1A91F-CA10-FD4A-843A-85D980551220}" type="presParOf" srcId="{3FD20C87-826C-AA42-BB2D-1A3700641387}" destId="{644B7113-EA3A-F646-A5E5-E1CE1C10903B}" srcOrd="2" destOrd="0" presId="urn:microsoft.com/office/officeart/2005/8/layout/vList5"/>
    <dgm:cxn modelId="{E19B67A4-422A-9F46-97A7-CE745ABDF9DE}" type="presParOf" srcId="{644B7113-EA3A-F646-A5E5-E1CE1C10903B}" destId="{582F79C6-69E8-7E45-9D1A-DDDCF5182C7A}" srcOrd="0" destOrd="0" presId="urn:microsoft.com/office/officeart/2005/8/layout/vList5"/>
    <dgm:cxn modelId="{5367021A-45C2-BE43-A60F-3EACCDA21564}" type="presParOf" srcId="{3FD20C87-826C-AA42-BB2D-1A3700641387}" destId="{42AA780C-9E75-0E4D-B19C-70246867001F}" srcOrd="3" destOrd="0" presId="urn:microsoft.com/office/officeart/2005/8/layout/vList5"/>
    <dgm:cxn modelId="{0727B592-633C-D549-88DE-798FFC43C7F1}" type="presParOf" srcId="{3FD20C87-826C-AA42-BB2D-1A3700641387}" destId="{0DDD8997-3919-6A4C-9499-ED44C7814C43}" srcOrd="4" destOrd="0" presId="urn:microsoft.com/office/officeart/2005/8/layout/vList5"/>
    <dgm:cxn modelId="{AF759043-560D-BB4C-AE3A-3C0EE9C830D4}" type="presParOf" srcId="{0DDD8997-3919-6A4C-9499-ED44C7814C43}" destId="{77E19A0F-77C8-0343-B4D7-7BB199E795BA}" srcOrd="0" destOrd="0" presId="urn:microsoft.com/office/officeart/2005/8/layout/vList5"/>
    <dgm:cxn modelId="{50012739-7D7F-E646-B28A-2D6CA2A0F61E}" type="presParOf" srcId="{3FD20C87-826C-AA42-BB2D-1A3700641387}" destId="{8DA3DC69-1A1D-4044-B1F7-1E33DE496019}" srcOrd="5" destOrd="0" presId="urn:microsoft.com/office/officeart/2005/8/layout/vList5"/>
    <dgm:cxn modelId="{CD24ADD5-9186-1143-9376-61A7D7176E82}" type="presParOf" srcId="{3FD20C87-826C-AA42-BB2D-1A3700641387}" destId="{6E101F06-8DAC-3A45-B894-AB4BDD155F11}" srcOrd="6" destOrd="0" presId="urn:microsoft.com/office/officeart/2005/8/layout/vList5"/>
    <dgm:cxn modelId="{08BDB355-AAF5-FD4E-8730-BB891028E4C2}" type="presParOf" srcId="{6E101F06-8DAC-3A45-B894-AB4BDD155F11}" destId="{0CCF4D37-8C79-F34B-BBBE-CE2560BB446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9EF5C-B9EA-3849-85BD-77B786A530D5}">
      <dsp:nvSpPr>
        <dsp:cNvPr id="0" name=""/>
        <dsp:cNvSpPr/>
      </dsp:nvSpPr>
      <dsp:spPr>
        <a:xfrm>
          <a:off x="3112163" y="2365"/>
          <a:ext cx="3501183" cy="113772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l" defTabSz="1244600" rtl="0">
            <a:lnSpc>
              <a:spcPct val="150000"/>
            </a:lnSpc>
            <a:spcBef>
              <a:spcPct val="0"/>
            </a:spcBef>
            <a:spcAft>
              <a:spcPct val="35000"/>
            </a:spcAft>
          </a:pPr>
          <a:r>
            <a:rPr kumimoji="1" lang="en-US" altLang="zh-CN" sz="2800" b="1" kern="1200" dirty="0" smtClean="0">
              <a:latin typeface="Microsoft YaHei" charset="0"/>
              <a:ea typeface="Microsoft YaHei" charset="0"/>
              <a:cs typeface="Microsoft YaHei" charset="0"/>
            </a:rPr>
            <a:t>1</a:t>
          </a:r>
          <a:r>
            <a:rPr kumimoji="1" lang="zh-CN" altLang="en-US" sz="2800" b="1" kern="1200" dirty="0" smtClean="0">
              <a:latin typeface="Microsoft YaHei" charset="0"/>
              <a:ea typeface="Microsoft YaHei" charset="0"/>
              <a:cs typeface="Microsoft YaHei" charset="0"/>
            </a:rPr>
            <a:t>、基础知识</a:t>
          </a:r>
          <a:endParaRPr lang="zh-CN" altLang="en-US" sz="2800" b="1" kern="1200" dirty="0">
            <a:latin typeface="Microsoft YaHei" charset="0"/>
            <a:ea typeface="Microsoft YaHei" charset="0"/>
            <a:cs typeface="Microsoft YaHei" charset="0"/>
          </a:endParaRPr>
        </a:p>
      </dsp:txBody>
      <dsp:txXfrm>
        <a:off x="3167702" y="57904"/>
        <a:ext cx="3390105" cy="1026645"/>
      </dsp:txXfrm>
    </dsp:sp>
    <dsp:sp modelId="{582F79C6-69E8-7E45-9D1A-DDDCF5182C7A}">
      <dsp:nvSpPr>
        <dsp:cNvPr id="0" name=""/>
        <dsp:cNvSpPr/>
      </dsp:nvSpPr>
      <dsp:spPr>
        <a:xfrm>
          <a:off x="3112163" y="1196975"/>
          <a:ext cx="3501183" cy="113772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l" defTabSz="1244600">
            <a:lnSpc>
              <a:spcPct val="90000"/>
            </a:lnSpc>
            <a:spcBef>
              <a:spcPct val="0"/>
            </a:spcBef>
            <a:spcAft>
              <a:spcPct val="35000"/>
            </a:spcAft>
          </a:pPr>
          <a:r>
            <a:rPr lang="en-US" altLang="zh-CN" sz="2800" b="1" kern="1200" dirty="0" smtClean="0">
              <a:latin typeface="Microsoft YaHei" charset="0"/>
              <a:ea typeface="Microsoft YaHei" charset="0"/>
              <a:cs typeface="Microsoft YaHei" charset="0"/>
            </a:rPr>
            <a:t>2</a:t>
          </a:r>
          <a:r>
            <a:rPr lang="zh-CN" altLang="en-US" sz="2800" b="1" kern="1200" dirty="0" smtClean="0">
              <a:latin typeface="Microsoft YaHei" charset="0"/>
              <a:ea typeface="Microsoft YaHei" charset="0"/>
              <a:cs typeface="Microsoft YaHei" charset="0"/>
            </a:rPr>
            <a:t>、</a:t>
          </a:r>
          <a:r>
            <a:rPr lang="en-US" altLang="zh-CN" sz="2800" b="1" kern="1200" dirty="0" smtClean="0">
              <a:latin typeface="Microsoft YaHei" charset="0"/>
              <a:ea typeface="Microsoft YaHei" charset="0"/>
              <a:cs typeface="Microsoft YaHei" charset="0"/>
            </a:rPr>
            <a:t>MVCC</a:t>
          </a:r>
          <a:endParaRPr lang="zh-CN" altLang="en-US" sz="2800" b="1" kern="1200" dirty="0">
            <a:latin typeface="Microsoft YaHei" charset="0"/>
            <a:ea typeface="Microsoft YaHei" charset="0"/>
            <a:cs typeface="Microsoft YaHei" charset="0"/>
          </a:endParaRPr>
        </a:p>
      </dsp:txBody>
      <dsp:txXfrm>
        <a:off x="3167702" y="1252514"/>
        <a:ext cx="3390105" cy="1026645"/>
      </dsp:txXfrm>
    </dsp:sp>
    <dsp:sp modelId="{77E19A0F-77C8-0343-B4D7-7BB199E795BA}">
      <dsp:nvSpPr>
        <dsp:cNvPr id="0" name=""/>
        <dsp:cNvSpPr/>
      </dsp:nvSpPr>
      <dsp:spPr>
        <a:xfrm>
          <a:off x="3112163" y="2391585"/>
          <a:ext cx="3501183" cy="113772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l" defTabSz="1244600" rtl="0">
            <a:lnSpc>
              <a:spcPct val="150000"/>
            </a:lnSpc>
            <a:spcBef>
              <a:spcPct val="0"/>
            </a:spcBef>
            <a:spcAft>
              <a:spcPct val="35000"/>
            </a:spcAft>
          </a:pPr>
          <a:r>
            <a:rPr kumimoji="1" lang="en-US" altLang="zh-CN" sz="2800" b="1" kern="1200" dirty="0" smtClean="0">
              <a:latin typeface="Microsoft YaHei" charset="0"/>
              <a:ea typeface="Microsoft YaHei" charset="0"/>
              <a:cs typeface="Microsoft YaHei" charset="0"/>
            </a:rPr>
            <a:t>3</a:t>
          </a:r>
          <a:r>
            <a:rPr kumimoji="1" lang="zh-CN" altLang="en-US" sz="2800" b="1" kern="1200" dirty="0" smtClean="0">
              <a:latin typeface="Microsoft YaHei" charset="0"/>
              <a:ea typeface="Microsoft YaHei" charset="0"/>
              <a:cs typeface="Microsoft YaHei" charset="0"/>
            </a:rPr>
            <a:t>、</a:t>
          </a:r>
          <a:r>
            <a:rPr kumimoji="1" lang="en-US" altLang="zh-CN" sz="2800" b="1" kern="1200" dirty="0" err="1" smtClean="0">
              <a:latin typeface="Microsoft YaHei" charset="0"/>
              <a:ea typeface="Microsoft YaHei" charset="0"/>
              <a:cs typeface="Microsoft YaHei" charset="0"/>
            </a:rPr>
            <a:t>Innodb</a:t>
          </a:r>
          <a:r>
            <a:rPr kumimoji="1" lang="zh-CN" altLang="en-US" sz="2800" b="1" kern="1200" dirty="0" smtClean="0">
              <a:latin typeface="Microsoft YaHei" charset="0"/>
              <a:ea typeface="Microsoft YaHei" charset="0"/>
              <a:cs typeface="Microsoft YaHei" charset="0"/>
            </a:rPr>
            <a:t>锁</a:t>
          </a:r>
          <a:endParaRPr lang="zh-CN" altLang="en-US" sz="2800" b="1" kern="1200" dirty="0">
            <a:latin typeface="Microsoft YaHei" charset="0"/>
            <a:ea typeface="Microsoft YaHei" charset="0"/>
            <a:cs typeface="Microsoft YaHei" charset="0"/>
          </a:endParaRPr>
        </a:p>
      </dsp:txBody>
      <dsp:txXfrm>
        <a:off x="3167702" y="2447124"/>
        <a:ext cx="3390105" cy="1026645"/>
      </dsp:txXfrm>
    </dsp:sp>
    <dsp:sp modelId="{0CCF4D37-8C79-F34B-BBBE-CE2560BB4463}">
      <dsp:nvSpPr>
        <dsp:cNvPr id="0" name=""/>
        <dsp:cNvSpPr/>
      </dsp:nvSpPr>
      <dsp:spPr>
        <a:xfrm>
          <a:off x="3112163" y="3586194"/>
          <a:ext cx="3501183" cy="113772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l" defTabSz="1244600">
            <a:lnSpc>
              <a:spcPct val="150000"/>
            </a:lnSpc>
            <a:spcBef>
              <a:spcPct val="0"/>
            </a:spcBef>
            <a:spcAft>
              <a:spcPct val="35000"/>
            </a:spcAft>
          </a:pPr>
          <a:r>
            <a:rPr lang="en-US" altLang="zh-CN" sz="2800" b="1" kern="1200" dirty="0" smtClean="0">
              <a:latin typeface="Microsoft YaHei" charset="0"/>
              <a:ea typeface="Microsoft YaHei" charset="0"/>
              <a:cs typeface="Microsoft YaHei" charset="0"/>
            </a:rPr>
            <a:t>4</a:t>
          </a:r>
          <a:r>
            <a:rPr lang="zh-CN" altLang="en-US" sz="2800" b="1" kern="1200" dirty="0" smtClean="0">
              <a:latin typeface="Microsoft YaHei" charset="0"/>
              <a:ea typeface="Microsoft YaHei" charset="0"/>
              <a:cs typeface="Microsoft YaHei" charset="0"/>
            </a:rPr>
            <a:t>、并发额度扣款</a:t>
          </a:r>
          <a:endParaRPr lang="zh-CN" altLang="en-US" sz="2800" b="1" kern="1200" dirty="0">
            <a:latin typeface="Microsoft YaHei" charset="0"/>
            <a:ea typeface="Microsoft YaHei" charset="0"/>
            <a:cs typeface="Microsoft YaHei" charset="0"/>
          </a:endParaRPr>
        </a:p>
      </dsp:txBody>
      <dsp:txXfrm>
        <a:off x="3167702" y="3641733"/>
        <a:ext cx="3390105" cy="10266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9EF5C-B9EA-3849-85BD-77B786A530D5}">
      <dsp:nvSpPr>
        <dsp:cNvPr id="0" name=""/>
        <dsp:cNvSpPr/>
      </dsp:nvSpPr>
      <dsp:spPr>
        <a:xfrm>
          <a:off x="3112163" y="2365"/>
          <a:ext cx="3501183" cy="1137723"/>
        </a:xfrm>
        <a:prstGeom prst="roundRect">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l" defTabSz="1244600" rtl="0">
            <a:lnSpc>
              <a:spcPct val="150000"/>
            </a:lnSpc>
            <a:spcBef>
              <a:spcPct val="0"/>
            </a:spcBef>
            <a:spcAft>
              <a:spcPct val="35000"/>
            </a:spcAft>
          </a:pPr>
          <a:r>
            <a:rPr kumimoji="1" lang="en-US" altLang="zh-CN" sz="2800" b="1" kern="1200" dirty="0" smtClean="0">
              <a:latin typeface="Microsoft YaHei" charset="0"/>
              <a:ea typeface="Microsoft YaHei" charset="0"/>
              <a:cs typeface="Microsoft YaHei" charset="0"/>
            </a:rPr>
            <a:t>1</a:t>
          </a:r>
          <a:r>
            <a:rPr kumimoji="1" lang="zh-CN" altLang="en-US" sz="2800" b="1" kern="1200" dirty="0" smtClean="0">
              <a:latin typeface="Microsoft YaHei" charset="0"/>
              <a:ea typeface="Microsoft YaHei" charset="0"/>
              <a:cs typeface="Microsoft YaHei" charset="0"/>
            </a:rPr>
            <a:t>、基础知识</a:t>
          </a:r>
          <a:endParaRPr lang="zh-CN" altLang="en-US" sz="2800" b="1" kern="1200" dirty="0">
            <a:latin typeface="Microsoft YaHei" charset="0"/>
            <a:ea typeface="Microsoft YaHei" charset="0"/>
            <a:cs typeface="Microsoft YaHei" charset="0"/>
          </a:endParaRPr>
        </a:p>
      </dsp:txBody>
      <dsp:txXfrm>
        <a:off x="3167702" y="57904"/>
        <a:ext cx="3390105" cy="1026645"/>
      </dsp:txXfrm>
    </dsp:sp>
    <dsp:sp modelId="{582F79C6-69E8-7E45-9D1A-DDDCF5182C7A}">
      <dsp:nvSpPr>
        <dsp:cNvPr id="0" name=""/>
        <dsp:cNvSpPr/>
      </dsp:nvSpPr>
      <dsp:spPr>
        <a:xfrm>
          <a:off x="3112163" y="1196975"/>
          <a:ext cx="3501183" cy="113772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l" defTabSz="1244600">
            <a:lnSpc>
              <a:spcPct val="90000"/>
            </a:lnSpc>
            <a:spcBef>
              <a:spcPct val="0"/>
            </a:spcBef>
            <a:spcAft>
              <a:spcPct val="35000"/>
            </a:spcAft>
          </a:pPr>
          <a:r>
            <a:rPr lang="en-US" altLang="zh-CN" sz="2800" b="1" kern="1200" dirty="0" smtClean="0">
              <a:latin typeface="Microsoft YaHei" charset="0"/>
              <a:ea typeface="Microsoft YaHei" charset="0"/>
              <a:cs typeface="Microsoft YaHei" charset="0"/>
            </a:rPr>
            <a:t>2</a:t>
          </a:r>
          <a:r>
            <a:rPr lang="zh-CN" altLang="en-US" sz="2800" b="1" kern="1200" dirty="0" smtClean="0">
              <a:latin typeface="Microsoft YaHei" charset="0"/>
              <a:ea typeface="Microsoft YaHei" charset="0"/>
              <a:cs typeface="Microsoft YaHei" charset="0"/>
            </a:rPr>
            <a:t>、</a:t>
          </a:r>
          <a:r>
            <a:rPr lang="en-US" altLang="zh-CN" sz="2800" b="1" kern="1200" dirty="0" smtClean="0">
              <a:latin typeface="Microsoft YaHei" charset="0"/>
              <a:ea typeface="Microsoft YaHei" charset="0"/>
              <a:cs typeface="Microsoft YaHei" charset="0"/>
            </a:rPr>
            <a:t>MVCC</a:t>
          </a:r>
          <a:endParaRPr lang="zh-CN" altLang="en-US" sz="2800" b="1" kern="1200" dirty="0">
            <a:latin typeface="Microsoft YaHei" charset="0"/>
            <a:ea typeface="Microsoft YaHei" charset="0"/>
            <a:cs typeface="Microsoft YaHei" charset="0"/>
          </a:endParaRPr>
        </a:p>
      </dsp:txBody>
      <dsp:txXfrm>
        <a:off x="3167702" y="1252514"/>
        <a:ext cx="3390105" cy="1026645"/>
      </dsp:txXfrm>
    </dsp:sp>
    <dsp:sp modelId="{77E19A0F-77C8-0343-B4D7-7BB199E795BA}">
      <dsp:nvSpPr>
        <dsp:cNvPr id="0" name=""/>
        <dsp:cNvSpPr/>
      </dsp:nvSpPr>
      <dsp:spPr>
        <a:xfrm>
          <a:off x="3112163" y="2391585"/>
          <a:ext cx="3501183" cy="113772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l" defTabSz="1244600" rtl="0">
            <a:lnSpc>
              <a:spcPct val="150000"/>
            </a:lnSpc>
            <a:spcBef>
              <a:spcPct val="0"/>
            </a:spcBef>
            <a:spcAft>
              <a:spcPct val="35000"/>
            </a:spcAft>
          </a:pPr>
          <a:r>
            <a:rPr kumimoji="1" lang="en-US" altLang="zh-CN" sz="2800" b="1" kern="1200" dirty="0" smtClean="0">
              <a:latin typeface="Microsoft YaHei" charset="0"/>
              <a:ea typeface="Microsoft YaHei" charset="0"/>
              <a:cs typeface="Microsoft YaHei" charset="0"/>
            </a:rPr>
            <a:t>3</a:t>
          </a:r>
          <a:r>
            <a:rPr kumimoji="1" lang="zh-CN" altLang="en-US" sz="2800" b="1" kern="1200" dirty="0" smtClean="0">
              <a:latin typeface="Microsoft YaHei" charset="0"/>
              <a:ea typeface="Microsoft YaHei" charset="0"/>
              <a:cs typeface="Microsoft YaHei" charset="0"/>
            </a:rPr>
            <a:t>、</a:t>
          </a:r>
          <a:r>
            <a:rPr kumimoji="1" lang="en-US" altLang="zh-CN" sz="2800" b="1" kern="1200" dirty="0" err="1" smtClean="0">
              <a:latin typeface="Microsoft YaHei" charset="0"/>
              <a:ea typeface="Microsoft YaHei" charset="0"/>
              <a:cs typeface="Microsoft YaHei" charset="0"/>
            </a:rPr>
            <a:t>Innodb</a:t>
          </a:r>
          <a:r>
            <a:rPr kumimoji="1" lang="zh-CN" altLang="en-US" sz="2800" b="1" kern="1200" dirty="0" smtClean="0">
              <a:latin typeface="Microsoft YaHei" charset="0"/>
              <a:ea typeface="Microsoft YaHei" charset="0"/>
              <a:cs typeface="Microsoft YaHei" charset="0"/>
            </a:rPr>
            <a:t>锁</a:t>
          </a:r>
          <a:endParaRPr lang="zh-CN" altLang="en-US" sz="2800" b="1" kern="1200" dirty="0">
            <a:latin typeface="Microsoft YaHei" charset="0"/>
            <a:ea typeface="Microsoft YaHei" charset="0"/>
            <a:cs typeface="Microsoft YaHei" charset="0"/>
          </a:endParaRPr>
        </a:p>
      </dsp:txBody>
      <dsp:txXfrm>
        <a:off x="3167702" y="2447124"/>
        <a:ext cx="3390105" cy="1026645"/>
      </dsp:txXfrm>
    </dsp:sp>
    <dsp:sp modelId="{0CCF4D37-8C79-F34B-BBBE-CE2560BB4463}">
      <dsp:nvSpPr>
        <dsp:cNvPr id="0" name=""/>
        <dsp:cNvSpPr/>
      </dsp:nvSpPr>
      <dsp:spPr>
        <a:xfrm>
          <a:off x="3112163" y="3586194"/>
          <a:ext cx="3501183" cy="113772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l" defTabSz="1244600">
            <a:lnSpc>
              <a:spcPct val="150000"/>
            </a:lnSpc>
            <a:spcBef>
              <a:spcPct val="0"/>
            </a:spcBef>
            <a:spcAft>
              <a:spcPct val="35000"/>
            </a:spcAft>
          </a:pPr>
          <a:r>
            <a:rPr lang="en-US" altLang="zh-CN" sz="2800" b="1" kern="1200" dirty="0" smtClean="0">
              <a:latin typeface="Microsoft YaHei" charset="0"/>
              <a:ea typeface="Microsoft YaHei" charset="0"/>
              <a:cs typeface="Microsoft YaHei" charset="0"/>
            </a:rPr>
            <a:t>4</a:t>
          </a:r>
          <a:r>
            <a:rPr lang="zh-CN" altLang="en-US" sz="2800" b="1" kern="1200" dirty="0" smtClean="0">
              <a:latin typeface="Microsoft YaHei" charset="0"/>
              <a:ea typeface="Microsoft YaHei" charset="0"/>
              <a:cs typeface="Microsoft YaHei" charset="0"/>
            </a:rPr>
            <a:t>、并发额度扣款</a:t>
          </a:r>
          <a:endParaRPr lang="zh-CN" altLang="en-US" sz="2800" b="1" kern="1200" dirty="0">
            <a:latin typeface="Microsoft YaHei" charset="0"/>
            <a:ea typeface="Microsoft YaHei" charset="0"/>
            <a:cs typeface="Microsoft YaHei" charset="0"/>
          </a:endParaRPr>
        </a:p>
      </dsp:txBody>
      <dsp:txXfrm>
        <a:off x="3167702" y="3641733"/>
        <a:ext cx="3390105" cy="10266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9EF5C-B9EA-3849-85BD-77B786A530D5}">
      <dsp:nvSpPr>
        <dsp:cNvPr id="0" name=""/>
        <dsp:cNvSpPr/>
      </dsp:nvSpPr>
      <dsp:spPr>
        <a:xfrm>
          <a:off x="3112163" y="2365"/>
          <a:ext cx="3501183" cy="113772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l" defTabSz="1244600" rtl="0">
            <a:lnSpc>
              <a:spcPct val="150000"/>
            </a:lnSpc>
            <a:spcBef>
              <a:spcPct val="0"/>
            </a:spcBef>
            <a:spcAft>
              <a:spcPct val="35000"/>
            </a:spcAft>
          </a:pPr>
          <a:r>
            <a:rPr kumimoji="1" lang="en-US" altLang="zh-CN" sz="2800" b="1" kern="1200" dirty="0" smtClean="0">
              <a:latin typeface="Microsoft YaHei" charset="0"/>
              <a:ea typeface="Microsoft YaHei" charset="0"/>
              <a:cs typeface="Microsoft YaHei" charset="0"/>
            </a:rPr>
            <a:t>1</a:t>
          </a:r>
          <a:r>
            <a:rPr kumimoji="1" lang="zh-CN" altLang="en-US" sz="2800" b="1" kern="1200" dirty="0" smtClean="0">
              <a:latin typeface="Microsoft YaHei" charset="0"/>
              <a:ea typeface="Microsoft YaHei" charset="0"/>
              <a:cs typeface="Microsoft YaHei" charset="0"/>
            </a:rPr>
            <a:t>、基础知识</a:t>
          </a:r>
          <a:endParaRPr lang="zh-CN" altLang="en-US" sz="2800" b="1" kern="1200" dirty="0">
            <a:latin typeface="Microsoft YaHei" charset="0"/>
            <a:ea typeface="Microsoft YaHei" charset="0"/>
            <a:cs typeface="Microsoft YaHei" charset="0"/>
          </a:endParaRPr>
        </a:p>
      </dsp:txBody>
      <dsp:txXfrm>
        <a:off x="3167702" y="57904"/>
        <a:ext cx="3390105" cy="1026645"/>
      </dsp:txXfrm>
    </dsp:sp>
    <dsp:sp modelId="{582F79C6-69E8-7E45-9D1A-DDDCF5182C7A}">
      <dsp:nvSpPr>
        <dsp:cNvPr id="0" name=""/>
        <dsp:cNvSpPr/>
      </dsp:nvSpPr>
      <dsp:spPr>
        <a:xfrm>
          <a:off x="3112163" y="1196975"/>
          <a:ext cx="3501183" cy="1137723"/>
        </a:xfrm>
        <a:prstGeom prst="roundRect">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l" defTabSz="1244600">
            <a:lnSpc>
              <a:spcPct val="90000"/>
            </a:lnSpc>
            <a:spcBef>
              <a:spcPct val="0"/>
            </a:spcBef>
            <a:spcAft>
              <a:spcPct val="35000"/>
            </a:spcAft>
          </a:pPr>
          <a:r>
            <a:rPr lang="en-US" altLang="zh-CN" sz="2800" b="1" kern="1200" dirty="0" smtClean="0">
              <a:latin typeface="Microsoft YaHei" charset="0"/>
              <a:ea typeface="Microsoft YaHei" charset="0"/>
              <a:cs typeface="Microsoft YaHei" charset="0"/>
            </a:rPr>
            <a:t>2</a:t>
          </a:r>
          <a:r>
            <a:rPr lang="zh-CN" altLang="en-US" sz="2800" b="1" kern="1200" dirty="0" smtClean="0">
              <a:latin typeface="Microsoft YaHei" charset="0"/>
              <a:ea typeface="Microsoft YaHei" charset="0"/>
              <a:cs typeface="Microsoft YaHei" charset="0"/>
            </a:rPr>
            <a:t>、</a:t>
          </a:r>
          <a:r>
            <a:rPr lang="en-US" altLang="zh-CN" sz="2800" b="1" kern="1200" dirty="0" smtClean="0">
              <a:latin typeface="Microsoft YaHei" charset="0"/>
              <a:ea typeface="Microsoft YaHei" charset="0"/>
              <a:cs typeface="Microsoft YaHei" charset="0"/>
            </a:rPr>
            <a:t>MVCC</a:t>
          </a:r>
          <a:endParaRPr lang="zh-CN" altLang="en-US" sz="2800" b="1" kern="1200" dirty="0">
            <a:latin typeface="Microsoft YaHei" charset="0"/>
            <a:ea typeface="Microsoft YaHei" charset="0"/>
            <a:cs typeface="Microsoft YaHei" charset="0"/>
          </a:endParaRPr>
        </a:p>
      </dsp:txBody>
      <dsp:txXfrm>
        <a:off x="3167702" y="1252514"/>
        <a:ext cx="3390105" cy="1026645"/>
      </dsp:txXfrm>
    </dsp:sp>
    <dsp:sp modelId="{77E19A0F-77C8-0343-B4D7-7BB199E795BA}">
      <dsp:nvSpPr>
        <dsp:cNvPr id="0" name=""/>
        <dsp:cNvSpPr/>
      </dsp:nvSpPr>
      <dsp:spPr>
        <a:xfrm>
          <a:off x="3112163" y="2391585"/>
          <a:ext cx="3501183" cy="113772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l" defTabSz="1244600" rtl="0">
            <a:lnSpc>
              <a:spcPct val="150000"/>
            </a:lnSpc>
            <a:spcBef>
              <a:spcPct val="0"/>
            </a:spcBef>
            <a:spcAft>
              <a:spcPct val="35000"/>
            </a:spcAft>
          </a:pPr>
          <a:r>
            <a:rPr kumimoji="1" lang="en-US" altLang="zh-CN" sz="2800" b="1" kern="1200" dirty="0" smtClean="0">
              <a:latin typeface="Microsoft YaHei" charset="0"/>
              <a:ea typeface="Microsoft YaHei" charset="0"/>
              <a:cs typeface="Microsoft YaHei" charset="0"/>
            </a:rPr>
            <a:t>3</a:t>
          </a:r>
          <a:r>
            <a:rPr kumimoji="1" lang="zh-CN" altLang="en-US" sz="2800" b="1" kern="1200" dirty="0" smtClean="0">
              <a:latin typeface="Microsoft YaHei" charset="0"/>
              <a:ea typeface="Microsoft YaHei" charset="0"/>
              <a:cs typeface="Microsoft YaHei" charset="0"/>
            </a:rPr>
            <a:t>、</a:t>
          </a:r>
          <a:r>
            <a:rPr kumimoji="1" lang="en-US" altLang="zh-CN" sz="2800" b="1" kern="1200" dirty="0" err="1" smtClean="0">
              <a:latin typeface="Microsoft YaHei" charset="0"/>
              <a:ea typeface="Microsoft YaHei" charset="0"/>
              <a:cs typeface="Microsoft YaHei" charset="0"/>
            </a:rPr>
            <a:t>Innodb</a:t>
          </a:r>
          <a:r>
            <a:rPr kumimoji="1" lang="zh-CN" altLang="en-US" sz="2800" b="1" kern="1200" dirty="0" smtClean="0">
              <a:latin typeface="Microsoft YaHei" charset="0"/>
              <a:ea typeface="Microsoft YaHei" charset="0"/>
              <a:cs typeface="Microsoft YaHei" charset="0"/>
            </a:rPr>
            <a:t>锁</a:t>
          </a:r>
          <a:endParaRPr lang="zh-CN" altLang="en-US" sz="2800" b="1" kern="1200" dirty="0">
            <a:latin typeface="Microsoft YaHei" charset="0"/>
            <a:ea typeface="Microsoft YaHei" charset="0"/>
            <a:cs typeface="Microsoft YaHei" charset="0"/>
          </a:endParaRPr>
        </a:p>
      </dsp:txBody>
      <dsp:txXfrm>
        <a:off x="3167702" y="2447124"/>
        <a:ext cx="3390105" cy="1026645"/>
      </dsp:txXfrm>
    </dsp:sp>
    <dsp:sp modelId="{0CCF4D37-8C79-F34B-BBBE-CE2560BB4463}">
      <dsp:nvSpPr>
        <dsp:cNvPr id="0" name=""/>
        <dsp:cNvSpPr/>
      </dsp:nvSpPr>
      <dsp:spPr>
        <a:xfrm>
          <a:off x="3112163" y="3586194"/>
          <a:ext cx="3501183" cy="113772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l" defTabSz="1244600">
            <a:lnSpc>
              <a:spcPct val="150000"/>
            </a:lnSpc>
            <a:spcBef>
              <a:spcPct val="0"/>
            </a:spcBef>
            <a:spcAft>
              <a:spcPct val="35000"/>
            </a:spcAft>
          </a:pPr>
          <a:r>
            <a:rPr lang="en-US" altLang="zh-CN" sz="2800" b="1" kern="1200" dirty="0" smtClean="0">
              <a:latin typeface="Microsoft YaHei" charset="0"/>
              <a:ea typeface="Microsoft YaHei" charset="0"/>
              <a:cs typeface="Microsoft YaHei" charset="0"/>
            </a:rPr>
            <a:t>4</a:t>
          </a:r>
          <a:r>
            <a:rPr lang="zh-CN" altLang="en-US" sz="2800" b="1" kern="1200" dirty="0" smtClean="0">
              <a:latin typeface="Microsoft YaHei" charset="0"/>
              <a:ea typeface="Microsoft YaHei" charset="0"/>
              <a:cs typeface="Microsoft YaHei" charset="0"/>
            </a:rPr>
            <a:t>、并发额度扣款</a:t>
          </a:r>
          <a:endParaRPr lang="zh-CN" altLang="en-US" sz="2800" b="1" kern="1200" dirty="0">
            <a:latin typeface="Microsoft YaHei" charset="0"/>
            <a:ea typeface="Microsoft YaHei" charset="0"/>
            <a:cs typeface="Microsoft YaHei" charset="0"/>
          </a:endParaRPr>
        </a:p>
      </dsp:txBody>
      <dsp:txXfrm>
        <a:off x="3167702" y="3641733"/>
        <a:ext cx="3390105" cy="10266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9EF5C-B9EA-3849-85BD-77B786A530D5}">
      <dsp:nvSpPr>
        <dsp:cNvPr id="0" name=""/>
        <dsp:cNvSpPr/>
      </dsp:nvSpPr>
      <dsp:spPr>
        <a:xfrm>
          <a:off x="3112163" y="2365"/>
          <a:ext cx="3501183" cy="113772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l" defTabSz="1244600" rtl="0">
            <a:lnSpc>
              <a:spcPct val="150000"/>
            </a:lnSpc>
            <a:spcBef>
              <a:spcPct val="0"/>
            </a:spcBef>
            <a:spcAft>
              <a:spcPct val="35000"/>
            </a:spcAft>
          </a:pPr>
          <a:r>
            <a:rPr kumimoji="1" lang="en-US" altLang="zh-CN" sz="2800" b="1" kern="1200" dirty="0" smtClean="0">
              <a:latin typeface="Microsoft YaHei" charset="0"/>
              <a:ea typeface="Microsoft YaHei" charset="0"/>
              <a:cs typeface="Microsoft YaHei" charset="0"/>
            </a:rPr>
            <a:t>1</a:t>
          </a:r>
          <a:r>
            <a:rPr kumimoji="1" lang="zh-CN" altLang="en-US" sz="2800" b="1" kern="1200" dirty="0" smtClean="0">
              <a:latin typeface="Microsoft YaHei" charset="0"/>
              <a:ea typeface="Microsoft YaHei" charset="0"/>
              <a:cs typeface="Microsoft YaHei" charset="0"/>
            </a:rPr>
            <a:t>、基础知识</a:t>
          </a:r>
          <a:endParaRPr lang="zh-CN" altLang="en-US" sz="2800" b="1" kern="1200" dirty="0">
            <a:latin typeface="Microsoft YaHei" charset="0"/>
            <a:ea typeface="Microsoft YaHei" charset="0"/>
            <a:cs typeface="Microsoft YaHei" charset="0"/>
          </a:endParaRPr>
        </a:p>
      </dsp:txBody>
      <dsp:txXfrm>
        <a:off x="3167702" y="57904"/>
        <a:ext cx="3390105" cy="1026645"/>
      </dsp:txXfrm>
    </dsp:sp>
    <dsp:sp modelId="{582F79C6-69E8-7E45-9D1A-DDDCF5182C7A}">
      <dsp:nvSpPr>
        <dsp:cNvPr id="0" name=""/>
        <dsp:cNvSpPr/>
      </dsp:nvSpPr>
      <dsp:spPr>
        <a:xfrm>
          <a:off x="3112163" y="1196975"/>
          <a:ext cx="3501183" cy="113772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l" defTabSz="1244600">
            <a:lnSpc>
              <a:spcPct val="90000"/>
            </a:lnSpc>
            <a:spcBef>
              <a:spcPct val="0"/>
            </a:spcBef>
            <a:spcAft>
              <a:spcPct val="35000"/>
            </a:spcAft>
          </a:pPr>
          <a:r>
            <a:rPr lang="en-US" altLang="zh-CN" sz="2800" b="1" kern="1200" dirty="0" smtClean="0">
              <a:latin typeface="Microsoft YaHei" charset="0"/>
              <a:ea typeface="Microsoft YaHei" charset="0"/>
              <a:cs typeface="Microsoft YaHei" charset="0"/>
            </a:rPr>
            <a:t>2</a:t>
          </a:r>
          <a:r>
            <a:rPr lang="zh-CN" altLang="en-US" sz="2800" b="1" kern="1200" dirty="0" smtClean="0">
              <a:latin typeface="Microsoft YaHei" charset="0"/>
              <a:ea typeface="Microsoft YaHei" charset="0"/>
              <a:cs typeface="Microsoft YaHei" charset="0"/>
            </a:rPr>
            <a:t>、</a:t>
          </a:r>
          <a:r>
            <a:rPr lang="en-US" altLang="zh-CN" sz="2800" b="1" kern="1200" dirty="0" smtClean="0">
              <a:latin typeface="Microsoft YaHei" charset="0"/>
              <a:ea typeface="Microsoft YaHei" charset="0"/>
              <a:cs typeface="Microsoft YaHei" charset="0"/>
            </a:rPr>
            <a:t>MVCC</a:t>
          </a:r>
          <a:endParaRPr lang="zh-CN" altLang="en-US" sz="2800" b="1" kern="1200" dirty="0">
            <a:latin typeface="Microsoft YaHei" charset="0"/>
            <a:ea typeface="Microsoft YaHei" charset="0"/>
            <a:cs typeface="Microsoft YaHei" charset="0"/>
          </a:endParaRPr>
        </a:p>
      </dsp:txBody>
      <dsp:txXfrm>
        <a:off x="3167702" y="1252514"/>
        <a:ext cx="3390105" cy="1026645"/>
      </dsp:txXfrm>
    </dsp:sp>
    <dsp:sp modelId="{77E19A0F-77C8-0343-B4D7-7BB199E795BA}">
      <dsp:nvSpPr>
        <dsp:cNvPr id="0" name=""/>
        <dsp:cNvSpPr/>
      </dsp:nvSpPr>
      <dsp:spPr>
        <a:xfrm>
          <a:off x="3112163" y="2391585"/>
          <a:ext cx="3501183" cy="1137723"/>
        </a:xfrm>
        <a:prstGeom prst="roundRect">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l" defTabSz="1244600" rtl="0">
            <a:lnSpc>
              <a:spcPct val="150000"/>
            </a:lnSpc>
            <a:spcBef>
              <a:spcPct val="0"/>
            </a:spcBef>
            <a:spcAft>
              <a:spcPct val="35000"/>
            </a:spcAft>
          </a:pPr>
          <a:r>
            <a:rPr kumimoji="1" lang="en-US" altLang="zh-CN" sz="2800" b="1" kern="1200" dirty="0" smtClean="0">
              <a:latin typeface="Microsoft YaHei" charset="0"/>
              <a:ea typeface="Microsoft YaHei" charset="0"/>
              <a:cs typeface="Microsoft YaHei" charset="0"/>
            </a:rPr>
            <a:t>3</a:t>
          </a:r>
          <a:r>
            <a:rPr kumimoji="1" lang="zh-CN" altLang="en-US" sz="2800" b="1" kern="1200" dirty="0" smtClean="0">
              <a:latin typeface="Microsoft YaHei" charset="0"/>
              <a:ea typeface="Microsoft YaHei" charset="0"/>
              <a:cs typeface="Microsoft YaHei" charset="0"/>
            </a:rPr>
            <a:t>、</a:t>
          </a:r>
          <a:r>
            <a:rPr kumimoji="1" lang="en-US" altLang="zh-CN" sz="2800" b="1" kern="1200" dirty="0" err="1" smtClean="0">
              <a:latin typeface="Microsoft YaHei" charset="0"/>
              <a:ea typeface="Microsoft YaHei" charset="0"/>
              <a:cs typeface="Microsoft YaHei" charset="0"/>
            </a:rPr>
            <a:t>Innodb</a:t>
          </a:r>
          <a:r>
            <a:rPr kumimoji="1" lang="zh-CN" altLang="en-US" sz="2800" b="1" kern="1200" dirty="0" smtClean="0">
              <a:latin typeface="Microsoft YaHei" charset="0"/>
              <a:ea typeface="Microsoft YaHei" charset="0"/>
              <a:cs typeface="Microsoft YaHei" charset="0"/>
            </a:rPr>
            <a:t>锁</a:t>
          </a:r>
          <a:endParaRPr lang="zh-CN" altLang="en-US" sz="2800" b="1" kern="1200" dirty="0">
            <a:latin typeface="Microsoft YaHei" charset="0"/>
            <a:ea typeface="Microsoft YaHei" charset="0"/>
            <a:cs typeface="Microsoft YaHei" charset="0"/>
          </a:endParaRPr>
        </a:p>
      </dsp:txBody>
      <dsp:txXfrm>
        <a:off x="3167702" y="2447124"/>
        <a:ext cx="3390105" cy="1026645"/>
      </dsp:txXfrm>
    </dsp:sp>
    <dsp:sp modelId="{0CCF4D37-8C79-F34B-BBBE-CE2560BB4463}">
      <dsp:nvSpPr>
        <dsp:cNvPr id="0" name=""/>
        <dsp:cNvSpPr/>
      </dsp:nvSpPr>
      <dsp:spPr>
        <a:xfrm>
          <a:off x="3112163" y="3586194"/>
          <a:ext cx="3501183" cy="113772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l" defTabSz="1244600">
            <a:lnSpc>
              <a:spcPct val="150000"/>
            </a:lnSpc>
            <a:spcBef>
              <a:spcPct val="0"/>
            </a:spcBef>
            <a:spcAft>
              <a:spcPct val="35000"/>
            </a:spcAft>
          </a:pPr>
          <a:r>
            <a:rPr lang="en-US" altLang="zh-CN" sz="2800" b="1" kern="1200" dirty="0" smtClean="0">
              <a:latin typeface="Microsoft YaHei" charset="0"/>
              <a:ea typeface="Microsoft YaHei" charset="0"/>
              <a:cs typeface="Microsoft YaHei" charset="0"/>
            </a:rPr>
            <a:t>4</a:t>
          </a:r>
          <a:r>
            <a:rPr lang="zh-CN" altLang="en-US" sz="2800" b="1" kern="1200" dirty="0" smtClean="0">
              <a:latin typeface="Microsoft YaHei" charset="0"/>
              <a:ea typeface="Microsoft YaHei" charset="0"/>
              <a:cs typeface="Microsoft YaHei" charset="0"/>
            </a:rPr>
            <a:t>、并发额度扣款</a:t>
          </a:r>
          <a:endParaRPr lang="zh-CN" altLang="en-US" sz="2800" b="1" kern="1200" dirty="0">
            <a:latin typeface="Microsoft YaHei" charset="0"/>
            <a:ea typeface="Microsoft YaHei" charset="0"/>
            <a:cs typeface="Microsoft YaHei" charset="0"/>
          </a:endParaRPr>
        </a:p>
      </dsp:txBody>
      <dsp:txXfrm>
        <a:off x="3167702" y="3641733"/>
        <a:ext cx="3390105" cy="10266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9EF5C-B9EA-3849-85BD-77B786A530D5}">
      <dsp:nvSpPr>
        <dsp:cNvPr id="0" name=""/>
        <dsp:cNvSpPr/>
      </dsp:nvSpPr>
      <dsp:spPr>
        <a:xfrm>
          <a:off x="3112163" y="2365"/>
          <a:ext cx="3501183" cy="113772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l" defTabSz="1244600" rtl="0">
            <a:lnSpc>
              <a:spcPct val="150000"/>
            </a:lnSpc>
            <a:spcBef>
              <a:spcPct val="0"/>
            </a:spcBef>
            <a:spcAft>
              <a:spcPct val="35000"/>
            </a:spcAft>
          </a:pPr>
          <a:r>
            <a:rPr kumimoji="1" lang="en-US" altLang="zh-CN" sz="2800" b="1" kern="1200" dirty="0" smtClean="0">
              <a:latin typeface="Microsoft YaHei" charset="0"/>
              <a:ea typeface="Microsoft YaHei" charset="0"/>
              <a:cs typeface="Microsoft YaHei" charset="0"/>
            </a:rPr>
            <a:t>1</a:t>
          </a:r>
          <a:r>
            <a:rPr kumimoji="1" lang="zh-CN" altLang="en-US" sz="2800" b="1" kern="1200" dirty="0" smtClean="0">
              <a:latin typeface="Microsoft YaHei" charset="0"/>
              <a:ea typeface="Microsoft YaHei" charset="0"/>
              <a:cs typeface="Microsoft YaHei" charset="0"/>
            </a:rPr>
            <a:t>、基础知识</a:t>
          </a:r>
          <a:endParaRPr lang="zh-CN" altLang="en-US" sz="2800" b="1" kern="1200" dirty="0">
            <a:latin typeface="Microsoft YaHei" charset="0"/>
            <a:ea typeface="Microsoft YaHei" charset="0"/>
            <a:cs typeface="Microsoft YaHei" charset="0"/>
          </a:endParaRPr>
        </a:p>
      </dsp:txBody>
      <dsp:txXfrm>
        <a:off x="3167702" y="57904"/>
        <a:ext cx="3390105" cy="1026645"/>
      </dsp:txXfrm>
    </dsp:sp>
    <dsp:sp modelId="{582F79C6-69E8-7E45-9D1A-DDDCF5182C7A}">
      <dsp:nvSpPr>
        <dsp:cNvPr id="0" name=""/>
        <dsp:cNvSpPr/>
      </dsp:nvSpPr>
      <dsp:spPr>
        <a:xfrm>
          <a:off x="3112163" y="1196975"/>
          <a:ext cx="3501183" cy="113772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l" defTabSz="1244600">
            <a:lnSpc>
              <a:spcPct val="90000"/>
            </a:lnSpc>
            <a:spcBef>
              <a:spcPct val="0"/>
            </a:spcBef>
            <a:spcAft>
              <a:spcPct val="35000"/>
            </a:spcAft>
          </a:pPr>
          <a:r>
            <a:rPr lang="en-US" altLang="zh-CN" sz="2800" b="1" kern="1200" dirty="0" smtClean="0">
              <a:latin typeface="Microsoft YaHei" charset="0"/>
              <a:ea typeface="Microsoft YaHei" charset="0"/>
              <a:cs typeface="Microsoft YaHei" charset="0"/>
            </a:rPr>
            <a:t>2</a:t>
          </a:r>
          <a:r>
            <a:rPr lang="zh-CN" altLang="en-US" sz="2800" b="1" kern="1200" dirty="0" smtClean="0">
              <a:latin typeface="Microsoft YaHei" charset="0"/>
              <a:ea typeface="Microsoft YaHei" charset="0"/>
              <a:cs typeface="Microsoft YaHei" charset="0"/>
            </a:rPr>
            <a:t>、</a:t>
          </a:r>
          <a:r>
            <a:rPr lang="en-US" altLang="zh-CN" sz="2800" b="1" kern="1200" dirty="0" smtClean="0">
              <a:latin typeface="Microsoft YaHei" charset="0"/>
              <a:ea typeface="Microsoft YaHei" charset="0"/>
              <a:cs typeface="Microsoft YaHei" charset="0"/>
            </a:rPr>
            <a:t>MVCC</a:t>
          </a:r>
          <a:endParaRPr lang="zh-CN" altLang="en-US" sz="2800" b="1" kern="1200" dirty="0">
            <a:latin typeface="Microsoft YaHei" charset="0"/>
            <a:ea typeface="Microsoft YaHei" charset="0"/>
            <a:cs typeface="Microsoft YaHei" charset="0"/>
          </a:endParaRPr>
        </a:p>
      </dsp:txBody>
      <dsp:txXfrm>
        <a:off x="3167702" y="1252514"/>
        <a:ext cx="3390105" cy="1026645"/>
      </dsp:txXfrm>
    </dsp:sp>
    <dsp:sp modelId="{77E19A0F-77C8-0343-B4D7-7BB199E795BA}">
      <dsp:nvSpPr>
        <dsp:cNvPr id="0" name=""/>
        <dsp:cNvSpPr/>
      </dsp:nvSpPr>
      <dsp:spPr>
        <a:xfrm>
          <a:off x="3112163" y="2391585"/>
          <a:ext cx="3501183" cy="113772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l" defTabSz="1244600" rtl="0">
            <a:lnSpc>
              <a:spcPct val="150000"/>
            </a:lnSpc>
            <a:spcBef>
              <a:spcPct val="0"/>
            </a:spcBef>
            <a:spcAft>
              <a:spcPct val="35000"/>
            </a:spcAft>
          </a:pPr>
          <a:r>
            <a:rPr kumimoji="1" lang="en-US" altLang="zh-CN" sz="2800" b="1" kern="1200" dirty="0" smtClean="0">
              <a:latin typeface="Microsoft YaHei" charset="0"/>
              <a:ea typeface="Microsoft YaHei" charset="0"/>
              <a:cs typeface="Microsoft YaHei" charset="0"/>
            </a:rPr>
            <a:t>3</a:t>
          </a:r>
          <a:r>
            <a:rPr kumimoji="1" lang="zh-CN" altLang="en-US" sz="2800" b="1" kern="1200" dirty="0" smtClean="0">
              <a:latin typeface="Microsoft YaHei" charset="0"/>
              <a:ea typeface="Microsoft YaHei" charset="0"/>
              <a:cs typeface="Microsoft YaHei" charset="0"/>
            </a:rPr>
            <a:t>、</a:t>
          </a:r>
          <a:r>
            <a:rPr kumimoji="1" lang="en-US" altLang="zh-CN" sz="2800" b="1" kern="1200" dirty="0" err="1" smtClean="0">
              <a:latin typeface="Microsoft YaHei" charset="0"/>
              <a:ea typeface="Microsoft YaHei" charset="0"/>
              <a:cs typeface="Microsoft YaHei" charset="0"/>
            </a:rPr>
            <a:t>Innodb</a:t>
          </a:r>
          <a:r>
            <a:rPr kumimoji="1" lang="zh-CN" altLang="en-US" sz="2800" b="1" kern="1200" dirty="0" smtClean="0">
              <a:latin typeface="Microsoft YaHei" charset="0"/>
              <a:ea typeface="Microsoft YaHei" charset="0"/>
              <a:cs typeface="Microsoft YaHei" charset="0"/>
            </a:rPr>
            <a:t>锁</a:t>
          </a:r>
          <a:endParaRPr lang="zh-CN" altLang="en-US" sz="2800" b="1" kern="1200" dirty="0">
            <a:latin typeface="Microsoft YaHei" charset="0"/>
            <a:ea typeface="Microsoft YaHei" charset="0"/>
            <a:cs typeface="Microsoft YaHei" charset="0"/>
          </a:endParaRPr>
        </a:p>
      </dsp:txBody>
      <dsp:txXfrm>
        <a:off x="3167702" y="2447124"/>
        <a:ext cx="3390105" cy="1026645"/>
      </dsp:txXfrm>
    </dsp:sp>
    <dsp:sp modelId="{0CCF4D37-8C79-F34B-BBBE-CE2560BB4463}">
      <dsp:nvSpPr>
        <dsp:cNvPr id="0" name=""/>
        <dsp:cNvSpPr/>
      </dsp:nvSpPr>
      <dsp:spPr>
        <a:xfrm>
          <a:off x="3112163" y="3586194"/>
          <a:ext cx="3501183" cy="1137723"/>
        </a:xfrm>
        <a:prstGeom prst="roundRect">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l" defTabSz="1244600">
            <a:lnSpc>
              <a:spcPct val="150000"/>
            </a:lnSpc>
            <a:spcBef>
              <a:spcPct val="0"/>
            </a:spcBef>
            <a:spcAft>
              <a:spcPct val="35000"/>
            </a:spcAft>
          </a:pPr>
          <a:r>
            <a:rPr lang="en-US" altLang="zh-CN" sz="2800" b="1" kern="1200" dirty="0" smtClean="0">
              <a:latin typeface="Microsoft YaHei" charset="0"/>
              <a:ea typeface="Microsoft YaHei" charset="0"/>
              <a:cs typeface="Microsoft YaHei" charset="0"/>
            </a:rPr>
            <a:t>4</a:t>
          </a:r>
          <a:r>
            <a:rPr lang="zh-CN" altLang="en-US" sz="2800" b="1" kern="1200" dirty="0" smtClean="0">
              <a:latin typeface="Microsoft YaHei" charset="0"/>
              <a:ea typeface="Microsoft YaHei" charset="0"/>
              <a:cs typeface="Microsoft YaHei" charset="0"/>
            </a:rPr>
            <a:t>、并发额度扣款</a:t>
          </a:r>
          <a:endParaRPr lang="zh-CN" altLang="en-US" sz="2800" b="1" kern="1200" dirty="0">
            <a:latin typeface="Microsoft YaHei" charset="0"/>
            <a:ea typeface="Microsoft YaHei" charset="0"/>
            <a:cs typeface="Microsoft YaHei" charset="0"/>
          </a:endParaRPr>
        </a:p>
      </dsp:txBody>
      <dsp:txXfrm>
        <a:off x="3167702" y="3641733"/>
        <a:ext cx="3390105" cy="102664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5D35B7-474C-5649-82A9-5333B241A458}" type="datetimeFigureOut">
              <a:rPr kumimoji="1" lang="zh-CN" altLang="en-US" smtClean="0"/>
              <a:t>19/1/5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DF4E68-2728-5C40-A9F5-D52E80DA82AF}" type="slidenum">
              <a:rPr kumimoji="1" lang="zh-CN" altLang="en-US" smtClean="0"/>
              <a:t>‹#›</a:t>
            </a:fld>
            <a:endParaRPr kumimoji="1" lang="zh-CN" altLang="en-US"/>
          </a:p>
        </p:txBody>
      </p:sp>
    </p:spTree>
    <p:extLst>
      <p:ext uri="{BB962C8B-B14F-4D97-AF65-F5344CB8AC3E}">
        <p14:creationId xmlns:p14="http://schemas.microsoft.com/office/powerpoint/2010/main" val="155116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2</a:t>
            </a:fld>
            <a:endParaRPr kumimoji="1" lang="zh-CN" altLang="en-US"/>
          </a:p>
        </p:txBody>
      </p:sp>
    </p:spTree>
    <p:extLst>
      <p:ext uri="{BB962C8B-B14F-4D97-AF65-F5344CB8AC3E}">
        <p14:creationId xmlns:p14="http://schemas.microsoft.com/office/powerpoint/2010/main" val="438132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增加示例</a:t>
            </a:r>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17</a:t>
            </a:fld>
            <a:endParaRPr kumimoji="1" lang="zh-CN" altLang="en-US"/>
          </a:p>
        </p:txBody>
      </p:sp>
    </p:spTree>
    <p:extLst>
      <p:ext uri="{BB962C8B-B14F-4D97-AF65-F5344CB8AC3E}">
        <p14:creationId xmlns:p14="http://schemas.microsoft.com/office/powerpoint/2010/main" val="2068686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两个事物提交</a:t>
            </a:r>
            <a:r>
              <a:rPr kumimoji="1" lang="zh-CN" altLang="en-US" baseline="0" dirty="0" smtClean="0"/>
              <a:t> 覆盖数据；</a:t>
            </a:r>
          </a:p>
          <a:p>
            <a:r>
              <a:rPr kumimoji="1" lang="zh-CN" altLang="en-US" dirty="0" smtClean="0"/>
              <a:t>两个事物有一个回滚，覆盖另一</a:t>
            </a:r>
            <a:r>
              <a:rPr kumimoji="1" lang="zh-CN" altLang="en-US" smtClean="0"/>
              <a:t>个事物的数据</a:t>
            </a:r>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18</a:t>
            </a:fld>
            <a:endParaRPr kumimoji="1" lang="zh-CN" altLang="en-US"/>
          </a:p>
        </p:txBody>
      </p:sp>
    </p:spTree>
    <p:extLst>
      <p:ext uri="{BB962C8B-B14F-4D97-AF65-F5344CB8AC3E}">
        <p14:creationId xmlns:p14="http://schemas.microsoft.com/office/powerpoint/2010/main" val="1553503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增加示例</a:t>
            </a:r>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19</a:t>
            </a:fld>
            <a:endParaRPr kumimoji="1" lang="zh-CN" altLang="en-US"/>
          </a:p>
        </p:txBody>
      </p:sp>
    </p:spTree>
    <p:extLst>
      <p:ext uri="{BB962C8B-B14F-4D97-AF65-F5344CB8AC3E}">
        <p14:creationId xmlns:p14="http://schemas.microsoft.com/office/powerpoint/2010/main" val="742884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增加示例</a:t>
            </a:r>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20</a:t>
            </a:fld>
            <a:endParaRPr kumimoji="1" lang="zh-CN" altLang="en-US"/>
          </a:p>
        </p:txBody>
      </p:sp>
    </p:spTree>
    <p:extLst>
      <p:ext uri="{BB962C8B-B14F-4D97-AF65-F5344CB8AC3E}">
        <p14:creationId xmlns:p14="http://schemas.microsoft.com/office/powerpoint/2010/main" val="1893819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MVCC</a:t>
            </a:r>
            <a:r>
              <a:rPr lang="zh-CN" altLang="en-US" sz="1200" b="0" i="0" kern="1200" dirty="0" smtClean="0">
                <a:solidFill>
                  <a:schemeClr val="tx1"/>
                </a:solidFill>
                <a:effectLst/>
                <a:latin typeface="+mn-lt"/>
                <a:ea typeface="+mn-ea"/>
                <a:cs typeface="+mn-cs"/>
              </a:rPr>
              <a:t>：解决快照读的幻读；</a:t>
            </a:r>
          </a:p>
          <a:p>
            <a:r>
              <a:rPr lang="en-US" altLang="zh-CN" sz="1200" b="0" i="0" kern="1200" dirty="0" smtClean="0">
                <a:solidFill>
                  <a:schemeClr val="tx1"/>
                </a:solidFill>
                <a:effectLst/>
                <a:latin typeface="+mn-lt"/>
                <a:ea typeface="+mn-ea"/>
                <a:cs typeface="+mn-cs"/>
              </a:rPr>
              <a:t>GAP</a:t>
            </a:r>
            <a:r>
              <a:rPr lang="zh-CN" altLang="en-US" sz="1200" b="0" i="0" kern="1200" dirty="0" smtClean="0">
                <a:solidFill>
                  <a:schemeClr val="tx1"/>
                </a:solidFill>
                <a:effectLst/>
                <a:latin typeface="+mn-lt"/>
                <a:ea typeface="+mn-ea"/>
                <a:cs typeface="+mn-cs"/>
              </a:rPr>
              <a:t>锁： 解决当前读的幻读；</a:t>
            </a:r>
          </a:p>
          <a:p>
            <a:r>
              <a:rPr lang="zh-CN" altLang="en-US" sz="1200" b="0" i="0" kern="1200" dirty="0" smtClean="0">
                <a:solidFill>
                  <a:schemeClr val="tx1"/>
                </a:solidFill>
                <a:effectLst/>
                <a:latin typeface="+mn-lt"/>
                <a:ea typeface="+mn-ea"/>
                <a:cs typeface="+mn-cs"/>
              </a:rPr>
              <a:t>幻读问题是指一个事务的两次不同时间的相同查询返回了不同的的结果集。例如</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一个 </a:t>
            </a:r>
            <a:r>
              <a:rPr lang="en-US" altLang="zh-CN" sz="1200" b="0" i="0" kern="1200" dirty="0" smtClean="0">
                <a:solidFill>
                  <a:schemeClr val="tx1"/>
                </a:solidFill>
                <a:effectLst/>
                <a:latin typeface="+mn-lt"/>
                <a:ea typeface="+mn-ea"/>
                <a:cs typeface="+mn-cs"/>
              </a:rPr>
              <a:t>select </a:t>
            </a:r>
            <a:r>
              <a:rPr lang="zh-CN" altLang="en-US" sz="1200" b="0" i="0" kern="1200" dirty="0" smtClean="0">
                <a:solidFill>
                  <a:schemeClr val="tx1"/>
                </a:solidFill>
                <a:effectLst/>
                <a:latin typeface="+mn-lt"/>
                <a:ea typeface="+mn-ea"/>
                <a:cs typeface="+mn-cs"/>
              </a:rPr>
              <a:t>语句执行了两次，但是在第二次返回了第一次没有返回的行</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那么这些行就是“</a:t>
            </a:r>
            <a:r>
              <a:rPr lang="en-US" altLang="zh-CN" sz="1200" b="0" i="0" kern="1200" dirty="0" smtClean="0">
                <a:solidFill>
                  <a:schemeClr val="tx1"/>
                </a:solidFill>
                <a:effectLst/>
                <a:latin typeface="+mn-lt"/>
                <a:ea typeface="+mn-ea"/>
                <a:cs typeface="+mn-cs"/>
              </a:rPr>
              <a:t>phantom” row.</a:t>
            </a:r>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21</a:t>
            </a:fld>
            <a:endParaRPr kumimoji="1" lang="zh-CN" altLang="en-US"/>
          </a:p>
        </p:txBody>
      </p:sp>
    </p:spTree>
    <p:extLst>
      <p:ext uri="{BB962C8B-B14F-4D97-AF65-F5344CB8AC3E}">
        <p14:creationId xmlns:p14="http://schemas.microsoft.com/office/powerpoint/2010/main" val="2145710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每个事务首次执行快照读操作时，会创建一个</a:t>
            </a:r>
            <a:r>
              <a:rPr lang="en-US" altLang="zh-CN" sz="1200" b="0" i="0" kern="1200" dirty="0" err="1" smtClean="0">
                <a:solidFill>
                  <a:schemeClr val="tx1"/>
                </a:solidFill>
                <a:effectLst/>
                <a:latin typeface="+mn-lt"/>
                <a:ea typeface="+mn-ea"/>
                <a:cs typeface="+mn-cs"/>
              </a:rPr>
              <a:t>read_view</a:t>
            </a:r>
            <a:r>
              <a:rPr lang="zh-CN" altLang="en-US" sz="1200" b="0" i="0" kern="1200" dirty="0" smtClean="0">
                <a:solidFill>
                  <a:schemeClr val="tx1"/>
                </a:solidFill>
                <a:effectLst/>
                <a:latin typeface="+mn-lt"/>
                <a:ea typeface="+mn-ea"/>
                <a:cs typeface="+mn-cs"/>
              </a:rPr>
              <a:t>对象（可以理解为在当前事务中，为数据表建立了一个逻辑快照，</a:t>
            </a:r>
            <a:r>
              <a:rPr lang="en-US" altLang="zh-CN" sz="1200" b="0" i="0" kern="1200" dirty="0" err="1" smtClean="0">
                <a:solidFill>
                  <a:schemeClr val="tx1"/>
                </a:solidFill>
                <a:effectLst/>
                <a:latin typeface="+mn-lt"/>
                <a:ea typeface="+mn-ea"/>
                <a:cs typeface="+mn-cs"/>
              </a:rPr>
              <a:t>read_view</a:t>
            </a:r>
            <a:r>
              <a:rPr lang="zh-CN" altLang="en-US" sz="1200" b="0" i="0" kern="1200" dirty="0" smtClean="0">
                <a:solidFill>
                  <a:schemeClr val="tx1"/>
                </a:solidFill>
                <a:effectLst/>
                <a:latin typeface="+mn-lt"/>
                <a:ea typeface="+mn-ea"/>
                <a:cs typeface="+mn-cs"/>
              </a:rPr>
              <a:t>对象就是用来控制此逻辑快照的可见范围的）。事务提交后，其创建的</a:t>
            </a:r>
            <a:r>
              <a:rPr lang="en-US" altLang="zh-CN" sz="1200" b="0" i="0" kern="1200" dirty="0" err="1" smtClean="0">
                <a:solidFill>
                  <a:schemeClr val="tx1"/>
                </a:solidFill>
                <a:effectLst/>
                <a:latin typeface="+mn-lt"/>
                <a:ea typeface="+mn-ea"/>
                <a:cs typeface="+mn-cs"/>
              </a:rPr>
              <a:t>read_view</a:t>
            </a:r>
            <a:r>
              <a:rPr lang="zh-CN" altLang="en-US" sz="1200" b="0" i="0" kern="1200" dirty="0" smtClean="0">
                <a:solidFill>
                  <a:schemeClr val="tx1"/>
                </a:solidFill>
                <a:effectLst/>
                <a:latin typeface="+mn-lt"/>
                <a:ea typeface="+mn-ea"/>
                <a:cs typeface="+mn-cs"/>
              </a:rPr>
              <a:t>对象将被销毁。</a:t>
            </a:r>
          </a:p>
          <a:p>
            <a:endParaRPr kumimoji="1" lang="zh-CN" altLang="en-US" sz="1200" b="0" i="0" kern="1200" dirty="0" smtClean="0">
              <a:solidFill>
                <a:schemeClr val="tx1"/>
              </a:solidFill>
              <a:effectLst/>
              <a:latin typeface="+mn-lt"/>
              <a:ea typeface="+mn-ea"/>
              <a:cs typeface="+mn-cs"/>
            </a:endParaRPr>
          </a:p>
          <a:p>
            <a:endParaRPr kumimoji="1" lang="zh-CN" altLang="en-US" sz="1200" b="0" i="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read_view</a:t>
            </a:r>
            <a:r>
              <a:rPr lang="zh-CN" altLang="en-US" sz="1200" kern="1200" dirty="0" smtClean="0">
                <a:solidFill>
                  <a:schemeClr val="tx1"/>
                </a:solidFill>
                <a:effectLst/>
                <a:latin typeface="+mn-lt"/>
                <a:ea typeface="+mn-ea"/>
                <a:cs typeface="+mn-cs"/>
              </a:rPr>
              <a:t>对象中有三个关键字段用于判断记录的可见范围。它们分别是</a:t>
            </a:r>
            <a:r>
              <a:rPr lang="en-US" altLang="zh-CN" sz="1200" kern="1200" dirty="0" err="1" smtClean="0">
                <a:solidFill>
                  <a:schemeClr val="tx1"/>
                </a:solidFill>
                <a:effectLst/>
                <a:latin typeface="+mn-lt"/>
                <a:ea typeface="+mn-ea"/>
                <a:cs typeface="+mn-cs"/>
              </a:rPr>
              <a:t>trx_ids</a:t>
            </a:r>
            <a:r>
              <a:rPr lang="zh-CN" altLang="en-US"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low_limit_id</a:t>
            </a:r>
            <a:r>
              <a:rPr lang="zh-CN" altLang="en-US"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up_limit_id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1</a:t>
            </a:r>
            <a:r>
              <a:rPr lang="en-US" altLang="zh-CN" dirty="0" smtClean="0"/>
              <a:t>. </a:t>
            </a:r>
            <a:r>
              <a:rPr lang="en-US" altLang="zh-CN" dirty="0" err="1" smtClean="0"/>
              <a:t>read_view</a:t>
            </a:r>
            <a:r>
              <a:rPr lang="en-US" altLang="zh-CN" dirty="0" smtClean="0"/>
              <a:t>-&gt;</a:t>
            </a:r>
            <a:r>
              <a:rPr lang="en-US" altLang="zh-CN" dirty="0" err="1" smtClean="0"/>
              <a:t>trx_ids</a:t>
            </a:r>
            <a:r>
              <a:rPr lang="zh-CN" altLang="en-US" sz="1200" kern="1200" dirty="0" smtClean="0">
                <a:solidFill>
                  <a:schemeClr val="tx1"/>
                </a:solidFill>
                <a:effectLst/>
                <a:latin typeface="+mn-lt"/>
                <a:ea typeface="+mn-ea"/>
                <a:cs typeface="+mn-cs"/>
              </a:rPr>
              <a:t>：创建该</a:t>
            </a:r>
            <a:r>
              <a:rPr lang="en-US" altLang="zh-CN" sz="1200" kern="1200" dirty="0" err="1" smtClean="0">
                <a:solidFill>
                  <a:schemeClr val="tx1"/>
                </a:solidFill>
                <a:effectLst/>
                <a:latin typeface="+mn-lt"/>
                <a:ea typeface="+mn-ea"/>
                <a:cs typeface="+mn-cs"/>
              </a:rPr>
              <a:t>read_view</a:t>
            </a:r>
            <a:r>
              <a:rPr lang="zh-CN" altLang="en-US" sz="1200" kern="1200" dirty="0" smtClean="0">
                <a:solidFill>
                  <a:schemeClr val="tx1"/>
                </a:solidFill>
                <a:effectLst/>
                <a:latin typeface="+mn-lt"/>
                <a:ea typeface="+mn-ea"/>
                <a:cs typeface="+mn-cs"/>
              </a:rPr>
              <a:t>时，记录正活跃的其他事务的</a:t>
            </a:r>
            <a:r>
              <a:rPr lang="en-US" altLang="zh-CN" sz="1200" kern="1200" dirty="0" smtClean="0">
                <a:solidFill>
                  <a:schemeClr val="tx1"/>
                </a:solidFill>
                <a:effectLst/>
                <a:latin typeface="+mn-lt"/>
                <a:ea typeface="+mn-ea"/>
                <a:cs typeface="+mn-cs"/>
              </a:rPr>
              <a:t>ID</a:t>
            </a:r>
            <a:r>
              <a:rPr lang="zh-CN" altLang="en-US" sz="1200" kern="1200" dirty="0" smtClean="0">
                <a:solidFill>
                  <a:schemeClr val="tx1"/>
                </a:solidFill>
                <a:effectLst/>
                <a:latin typeface="+mn-lt"/>
                <a:ea typeface="+mn-ea"/>
                <a:cs typeface="+mn-cs"/>
              </a:rPr>
              <a:t>集合。事务</a:t>
            </a:r>
            <a:r>
              <a:rPr lang="en-US" altLang="zh-CN" sz="1200" kern="1200" dirty="0" smtClean="0">
                <a:solidFill>
                  <a:schemeClr val="tx1"/>
                </a:solidFill>
                <a:effectLst/>
                <a:latin typeface="+mn-lt"/>
                <a:ea typeface="+mn-ea"/>
                <a:cs typeface="+mn-cs"/>
              </a:rPr>
              <a:t>ID</a:t>
            </a:r>
            <a:r>
              <a:rPr lang="zh-CN" altLang="en-US" sz="1200" kern="1200" dirty="0" smtClean="0">
                <a:solidFill>
                  <a:schemeClr val="tx1"/>
                </a:solidFill>
                <a:effectLst/>
                <a:latin typeface="+mn-lt"/>
                <a:ea typeface="+mn-ea"/>
                <a:cs typeface="+mn-cs"/>
              </a:rPr>
              <a:t>在集合中降序排列，便于二分查找。 </a:t>
            </a:r>
            <a:r>
              <a:rPr lang="en-US" altLang="zh-CN" sz="1200" kern="1200" dirty="0" smtClean="0">
                <a:solidFill>
                  <a:schemeClr val="tx1"/>
                </a:solidFill>
                <a:effectLst/>
                <a:latin typeface="+mn-lt"/>
                <a:ea typeface="+mn-ea"/>
                <a:cs typeface="+mn-cs"/>
              </a:rPr>
              <a:t>2</a:t>
            </a:r>
            <a:r>
              <a:rPr lang="en-US" altLang="zh-CN" dirty="0" smtClean="0"/>
              <a:t>. </a:t>
            </a:r>
            <a:r>
              <a:rPr lang="en-US" altLang="zh-CN" dirty="0" err="1" smtClean="0"/>
              <a:t>read_view</a:t>
            </a:r>
            <a:r>
              <a:rPr lang="en-US" altLang="zh-CN" dirty="0" smtClean="0"/>
              <a:t>-&gt;</a:t>
            </a:r>
            <a:r>
              <a:rPr lang="en-US" altLang="zh-CN" sz="1200" kern="1200" dirty="0" err="1" smtClean="0">
                <a:solidFill>
                  <a:schemeClr val="tx1"/>
                </a:solidFill>
                <a:effectLst/>
                <a:latin typeface="+mn-lt"/>
                <a:ea typeface="+mn-ea"/>
                <a:cs typeface="+mn-cs"/>
              </a:rPr>
              <a:t>low_limit_id</a:t>
            </a:r>
            <a:r>
              <a:rPr lang="zh-CN" altLang="en-US" sz="1200" kern="1200" dirty="0" smtClean="0">
                <a:solidFill>
                  <a:schemeClr val="tx1"/>
                </a:solidFill>
                <a:effectLst/>
                <a:latin typeface="+mn-lt"/>
                <a:ea typeface="+mn-ea"/>
                <a:cs typeface="+mn-cs"/>
              </a:rPr>
              <a:t>：当前活跃事务中的最大事务</a:t>
            </a:r>
            <a:r>
              <a:rPr lang="en-US" altLang="zh-CN" sz="1200" kern="1200" dirty="0" smtClean="0">
                <a:solidFill>
                  <a:schemeClr val="tx1"/>
                </a:solidFill>
                <a:effectLst/>
                <a:latin typeface="+mn-lt"/>
                <a:ea typeface="+mn-ea"/>
                <a:cs typeface="+mn-cs"/>
              </a:rPr>
              <a:t>ID+1</a:t>
            </a:r>
            <a:r>
              <a:rPr lang="zh-CN" altLang="en-US" sz="1200" kern="1200" dirty="0" smtClean="0">
                <a:solidFill>
                  <a:schemeClr val="tx1"/>
                </a:solidFill>
                <a:effectLst/>
                <a:latin typeface="+mn-lt"/>
                <a:ea typeface="+mn-ea"/>
                <a:cs typeface="+mn-cs"/>
              </a:rPr>
              <a:t>（即系统中最近一个尚未分配出去的事务号）。 </a:t>
            </a:r>
            <a:r>
              <a:rPr lang="en-US" altLang="zh-CN" sz="1200" kern="1200" dirty="0" smtClean="0">
                <a:solidFill>
                  <a:schemeClr val="tx1"/>
                </a:solidFill>
                <a:effectLst/>
                <a:latin typeface="+mn-lt"/>
                <a:ea typeface="+mn-ea"/>
                <a:cs typeface="+mn-cs"/>
              </a:rPr>
              <a:t>3</a:t>
            </a:r>
            <a:r>
              <a:rPr lang="en-US" altLang="zh-CN" dirty="0" smtClean="0"/>
              <a:t>. </a:t>
            </a:r>
            <a:r>
              <a:rPr lang="en-US" altLang="zh-CN" dirty="0" err="1" smtClean="0"/>
              <a:t>read_view</a:t>
            </a:r>
            <a:r>
              <a:rPr lang="en-US" altLang="zh-CN" dirty="0" smtClean="0"/>
              <a:t>-&gt;</a:t>
            </a:r>
            <a:r>
              <a:rPr lang="en-US" altLang="zh-CN" dirty="0" err="1" smtClean="0"/>
              <a:t>up_limit_id</a:t>
            </a:r>
            <a:r>
              <a:rPr lang="zh-CN" altLang="en-US" dirty="0" smtClean="0"/>
              <a:t>：当前活跃事务中的最小事务</a:t>
            </a:r>
            <a:r>
              <a:rPr lang="en-US" altLang="zh-CN" dirty="0" smtClean="0"/>
              <a:t>ID</a:t>
            </a:r>
            <a:r>
              <a:rPr lang="zh-CN" altLang="en-US" dirty="0" smtClean="0"/>
              <a:t>。</a:t>
            </a:r>
          </a:p>
          <a:p>
            <a:endParaRPr kumimoji="1" lang="zh-CN" altLang="en-US" dirty="0" smtClean="0"/>
          </a:p>
          <a:p>
            <a:r>
              <a:rPr lang="en-US" altLang="zh-CN" sz="1200" b="0" i="0" kern="1200" dirty="0" smtClean="0">
                <a:solidFill>
                  <a:schemeClr val="tx1"/>
                </a:solidFill>
                <a:effectLst/>
                <a:latin typeface="+mn-lt"/>
                <a:ea typeface="+mn-ea"/>
                <a:cs typeface="+mn-cs"/>
              </a:rPr>
              <a:t>3. </a:t>
            </a:r>
            <a:r>
              <a:rPr lang="zh-CN" altLang="en-US" sz="1200" b="0" i="0" kern="1200" dirty="0" smtClean="0">
                <a:solidFill>
                  <a:schemeClr val="tx1"/>
                </a:solidFill>
                <a:effectLst/>
                <a:latin typeface="+mn-lt"/>
                <a:ea typeface="+mn-ea"/>
                <a:cs typeface="+mn-cs"/>
              </a:rPr>
              <a:t>如果记录的版本号比自己事务的</a:t>
            </a:r>
            <a:r>
              <a:rPr lang="en-US" altLang="zh-CN" sz="1200" b="0" i="0" kern="1200" dirty="0" err="1" smtClean="0">
                <a:solidFill>
                  <a:schemeClr val="tx1"/>
                </a:solidFill>
                <a:effectLst/>
                <a:latin typeface="+mn-lt"/>
                <a:ea typeface="+mn-ea"/>
                <a:cs typeface="+mn-cs"/>
              </a:rPr>
              <a:t>read_view</a:t>
            </a:r>
            <a:r>
              <a:rPr lang="en-US" altLang="zh-CN" sz="1200" b="0" i="0" kern="1200" dirty="0" smtClean="0">
                <a:solidFill>
                  <a:schemeClr val="tx1"/>
                </a:solidFill>
                <a:effectLst/>
                <a:latin typeface="+mn-lt"/>
                <a:ea typeface="+mn-ea"/>
                <a:cs typeface="+mn-cs"/>
              </a:rPr>
              <a:t>-&gt;</a:t>
            </a:r>
            <a:r>
              <a:rPr lang="en-US" altLang="zh-CN" sz="1200" b="0" i="0" kern="1200" dirty="0" err="1" smtClean="0">
                <a:solidFill>
                  <a:schemeClr val="tx1"/>
                </a:solidFill>
                <a:effectLst/>
                <a:latin typeface="+mn-lt"/>
                <a:ea typeface="+mn-ea"/>
                <a:cs typeface="+mn-cs"/>
              </a:rPr>
              <a:t>up_limit_id</a:t>
            </a:r>
            <a:r>
              <a:rPr lang="zh-CN" altLang="en-US" sz="1200" b="0" i="0" kern="1200" dirty="0" smtClean="0">
                <a:solidFill>
                  <a:schemeClr val="tx1"/>
                </a:solidFill>
                <a:effectLst/>
                <a:latin typeface="+mn-lt"/>
                <a:ea typeface="+mn-ea"/>
                <a:cs typeface="+mn-cs"/>
              </a:rPr>
              <a:t>小，则该记录的当前版本一定可见。因为这些版本的内容形成于快照创建之前，且它们的事务也肯定已经</a:t>
            </a:r>
            <a:r>
              <a:rPr lang="en-US" altLang="zh-CN" sz="1200" b="0" i="0" kern="1200" dirty="0" smtClean="0">
                <a:solidFill>
                  <a:schemeClr val="tx1"/>
                </a:solidFill>
                <a:effectLst/>
                <a:latin typeface="+mn-lt"/>
                <a:ea typeface="+mn-ea"/>
                <a:cs typeface="+mn-cs"/>
              </a:rPr>
              <a:t>commit</a:t>
            </a:r>
            <a:r>
              <a:rPr lang="zh-CN" altLang="en-US" sz="1200" b="0" i="0" kern="1200" dirty="0" smtClean="0">
                <a:solidFill>
                  <a:schemeClr val="tx1"/>
                </a:solidFill>
                <a:effectLst/>
                <a:latin typeface="+mn-lt"/>
                <a:ea typeface="+mn-ea"/>
                <a:cs typeface="+mn-cs"/>
              </a:rPr>
              <a:t>了。或者如果记录的版本号等于自己事务的事务</a:t>
            </a:r>
            <a:r>
              <a:rPr lang="en-US" altLang="zh-CN" sz="1200" b="0" i="0" kern="1200" dirty="0" smtClean="0">
                <a:solidFill>
                  <a:schemeClr val="tx1"/>
                </a:solidFill>
                <a:effectLst/>
                <a:latin typeface="+mn-lt"/>
                <a:ea typeface="+mn-ea"/>
                <a:cs typeface="+mn-cs"/>
              </a:rPr>
              <a:t>ID</a:t>
            </a:r>
            <a:r>
              <a:rPr lang="zh-CN" altLang="en-US" sz="1200" b="0" i="0" kern="1200" dirty="0" smtClean="0">
                <a:solidFill>
                  <a:schemeClr val="tx1"/>
                </a:solidFill>
                <a:effectLst/>
                <a:latin typeface="+mn-lt"/>
                <a:ea typeface="+mn-ea"/>
                <a:cs typeface="+mn-cs"/>
              </a:rPr>
              <a:t>，则该记录的当前版本也一定可见，因为该记录版本就是本事务产生的。</a:t>
            </a:r>
          </a:p>
          <a:p>
            <a:r>
              <a:rPr lang="en-US" altLang="zh-CN" sz="1200" b="0" i="0" kern="1200" dirty="0" smtClean="0">
                <a:solidFill>
                  <a:schemeClr val="tx1"/>
                </a:solidFill>
                <a:effectLst/>
                <a:latin typeface="+mn-lt"/>
                <a:ea typeface="+mn-ea"/>
                <a:cs typeface="+mn-cs"/>
              </a:rPr>
              <a:t>4. </a:t>
            </a:r>
            <a:r>
              <a:rPr lang="zh-CN" altLang="en-US" sz="1200" b="0" i="0" kern="1200" dirty="0" smtClean="0">
                <a:solidFill>
                  <a:schemeClr val="tx1"/>
                </a:solidFill>
                <a:effectLst/>
                <a:latin typeface="+mn-lt"/>
                <a:ea typeface="+mn-ea"/>
                <a:cs typeface="+mn-cs"/>
              </a:rPr>
              <a:t>如果记录的版本号与自己事务的</a:t>
            </a:r>
            <a:r>
              <a:rPr lang="en-US" altLang="zh-CN" sz="1200" b="0" i="0" kern="1200" dirty="0" err="1" smtClean="0">
                <a:solidFill>
                  <a:schemeClr val="tx1"/>
                </a:solidFill>
                <a:effectLst/>
                <a:latin typeface="+mn-lt"/>
                <a:ea typeface="+mn-ea"/>
                <a:cs typeface="+mn-cs"/>
              </a:rPr>
              <a:t>read_view</a:t>
            </a:r>
            <a:r>
              <a:rPr lang="en-US" altLang="zh-CN" sz="1200" b="0" i="0" kern="1200" dirty="0" smtClean="0">
                <a:solidFill>
                  <a:schemeClr val="tx1"/>
                </a:solidFill>
                <a:effectLst/>
                <a:latin typeface="+mn-lt"/>
                <a:ea typeface="+mn-ea"/>
                <a:cs typeface="+mn-cs"/>
              </a:rPr>
              <a:t>-&gt;</a:t>
            </a:r>
            <a:r>
              <a:rPr lang="en-US" altLang="zh-CN" sz="1200" b="0" i="0" kern="1200" dirty="0" err="1" smtClean="0">
                <a:solidFill>
                  <a:schemeClr val="tx1"/>
                </a:solidFill>
                <a:effectLst/>
                <a:latin typeface="+mn-lt"/>
                <a:ea typeface="+mn-ea"/>
                <a:cs typeface="+mn-cs"/>
              </a:rPr>
              <a:t>low_limit_id</a:t>
            </a:r>
            <a:r>
              <a:rPr lang="zh-CN" altLang="en-US" sz="1200" b="0" i="0" kern="1200" dirty="0" smtClean="0">
                <a:solidFill>
                  <a:schemeClr val="tx1"/>
                </a:solidFill>
                <a:effectLst/>
                <a:latin typeface="+mn-lt"/>
                <a:ea typeface="+mn-ea"/>
                <a:cs typeface="+mn-cs"/>
              </a:rPr>
              <a:t>一样或比它更大，则该版本的记录的当前版本一定不可见。因为这些版本的内容形成于快照创建之后。</a:t>
            </a:r>
          </a:p>
          <a:p>
            <a:endParaRPr kumimoji="1" lang="zh-CN" altLang="en-US" dirty="0" smtClean="0"/>
          </a:p>
          <a:p>
            <a:r>
              <a:rPr lang="zh-CN" altLang="en-US" sz="1200" kern="1200" dirty="0" smtClean="0">
                <a:solidFill>
                  <a:schemeClr val="tx1"/>
                </a:solidFill>
                <a:effectLst/>
                <a:latin typeface="+mn-lt"/>
                <a:ea typeface="+mn-ea"/>
                <a:cs typeface="+mn-cs"/>
              </a:rPr>
              <a:t>不可见有如下两层含义： </a:t>
            </a: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如果该记录是新增或修改后形成的新版本记录，则对新增和修改行为不可见，即看不到最新的内容； </a:t>
            </a:r>
            <a:r>
              <a:rPr lang="en-US" altLang="zh-CN" sz="1200" kern="1200" dirty="0" smtClean="0">
                <a:solidFill>
                  <a:schemeClr val="tx1"/>
                </a:solidFill>
                <a:effectLst/>
                <a:latin typeface="+mn-lt"/>
                <a:ea typeface="+mn-ea"/>
                <a:cs typeface="+mn-cs"/>
              </a:rPr>
              <a:t>2</a:t>
            </a:r>
            <a:r>
              <a:rPr lang="en-US" altLang="zh-CN" dirty="0" smtClean="0"/>
              <a:t>. </a:t>
            </a:r>
            <a:r>
              <a:rPr lang="zh-CN" altLang="en-US" dirty="0" smtClean="0"/>
              <a:t>如果该记录是标记为已删除形成的新版本记录，则对该删除行为不可见，即可以看到删除前的内容。</a:t>
            </a:r>
          </a:p>
          <a:p>
            <a:endParaRPr kumimoji="1" lang="zh-CN" altLang="en-US" dirty="0" smtClean="0"/>
          </a:p>
          <a:p>
            <a:endParaRPr kumimoji="1" lang="zh-CN" altLang="en-US" dirty="0" smtClean="0"/>
          </a:p>
          <a:p>
            <a:r>
              <a:rPr lang="en-US" altLang="zh-CN" sz="1200" b="0" i="0" kern="1200" dirty="0" smtClean="0">
                <a:solidFill>
                  <a:schemeClr val="tx1"/>
                </a:solidFill>
                <a:effectLst/>
                <a:latin typeface="+mn-lt"/>
                <a:ea typeface="+mn-ea"/>
                <a:cs typeface="+mn-cs"/>
              </a:rPr>
              <a:t>5. </a:t>
            </a:r>
            <a:r>
              <a:rPr lang="zh-CN" altLang="en-US" sz="1200" b="0" i="0" kern="1200" dirty="0" smtClean="0">
                <a:solidFill>
                  <a:schemeClr val="tx1"/>
                </a:solidFill>
                <a:effectLst/>
                <a:latin typeface="+mn-lt"/>
                <a:ea typeface="+mn-ea"/>
                <a:cs typeface="+mn-cs"/>
              </a:rPr>
              <a:t>当无法通过</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快速判断出记录的可见性时，则查找该记录的版本号是否在自己事务的</a:t>
            </a:r>
            <a:r>
              <a:rPr lang="en-US" altLang="zh-CN" sz="1200" b="0" i="0" kern="1200" dirty="0" err="1" smtClean="0">
                <a:solidFill>
                  <a:schemeClr val="tx1"/>
                </a:solidFill>
                <a:effectLst/>
                <a:latin typeface="+mn-lt"/>
                <a:ea typeface="+mn-ea"/>
                <a:cs typeface="+mn-cs"/>
              </a:rPr>
              <a:t>read_view</a:t>
            </a:r>
            <a:r>
              <a:rPr lang="en-US" altLang="zh-CN" sz="1200" b="0" i="0" kern="1200" dirty="0" smtClean="0">
                <a:solidFill>
                  <a:schemeClr val="tx1"/>
                </a:solidFill>
                <a:effectLst/>
                <a:latin typeface="+mn-lt"/>
                <a:ea typeface="+mn-ea"/>
                <a:cs typeface="+mn-cs"/>
              </a:rPr>
              <a:t>-&gt;</a:t>
            </a:r>
            <a:r>
              <a:rPr lang="en-US" altLang="zh-CN" sz="1200" b="0" i="0" kern="1200" dirty="0" err="1" smtClean="0">
                <a:solidFill>
                  <a:schemeClr val="tx1"/>
                </a:solidFill>
                <a:effectLst/>
                <a:latin typeface="+mn-lt"/>
                <a:ea typeface="+mn-ea"/>
                <a:cs typeface="+mn-cs"/>
              </a:rPr>
              <a:t>trx_ids</a:t>
            </a:r>
            <a:r>
              <a:rPr lang="zh-CN" altLang="en-US" sz="1200" b="0" i="0" kern="1200" dirty="0" smtClean="0">
                <a:solidFill>
                  <a:schemeClr val="tx1"/>
                </a:solidFill>
                <a:effectLst/>
                <a:latin typeface="+mn-lt"/>
                <a:ea typeface="+mn-ea"/>
                <a:cs typeface="+mn-cs"/>
              </a:rPr>
              <a:t>列表中，如果在则该记录的当前版本不可见，否则该记录的当前版本可见。</a:t>
            </a:r>
          </a:p>
          <a:p>
            <a:r>
              <a:rPr lang="en-US" altLang="zh-CN" sz="1200" b="0" i="0" kern="1200" dirty="0" smtClean="0">
                <a:solidFill>
                  <a:schemeClr val="tx1"/>
                </a:solidFill>
                <a:effectLst/>
                <a:latin typeface="+mn-lt"/>
                <a:ea typeface="+mn-ea"/>
                <a:cs typeface="+mn-cs"/>
              </a:rPr>
              <a:t>6. </a:t>
            </a:r>
            <a:r>
              <a:rPr lang="zh-CN" altLang="en-US" sz="1200" b="0" i="0" kern="1200" dirty="0" smtClean="0">
                <a:solidFill>
                  <a:schemeClr val="tx1"/>
                </a:solidFill>
                <a:effectLst/>
                <a:latin typeface="+mn-lt"/>
                <a:ea typeface="+mn-ea"/>
                <a:cs typeface="+mn-cs"/>
              </a:rPr>
              <a:t>当一条记录判断出其当前版本不可见时，通过记录的</a:t>
            </a:r>
            <a:r>
              <a:rPr lang="en-US" altLang="zh-CN" sz="1200" b="0" i="0" kern="1200" dirty="0" smtClean="0">
                <a:solidFill>
                  <a:schemeClr val="tx1"/>
                </a:solidFill>
                <a:effectLst/>
                <a:latin typeface="+mn-lt"/>
                <a:ea typeface="+mn-ea"/>
                <a:cs typeface="+mn-cs"/>
              </a:rPr>
              <a:t>DB_ROLL_PTR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undo</a:t>
            </a:r>
            <a:r>
              <a:rPr lang="zh-CN" altLang="en-US" sz="1200" b="0" i="0" kern="1200" dirty="0" smtClean="0">
                <a:solidFill>
                  <a:schemeClr val="tx1"/>
                </a:solidFill>
                <a:effectLst/>
                <a:latin typeface="+mn-lt"/>
                <a:ea typeface="+mn-ea"/>
                <a:cs typeface="+mn-cs"/>
              </a:rPr>
              <a:t>段指针），尝试去当前记录的</a:t>
            </a:r>
            <a:r>
              <a:rPr lang="en-US" altLang="zh-CN" sz="1200" b="0" i="0" kern="1200" dirty="0" smtClean="0">
                <a:solidFill>
                  <a:schemeClr val="tx1"/>
                </a:solidFill>
                <a:effectLst/>
                <a:latin typeface="+mn-lt"/>
                <a:ea typeface="+mn-ea"/>
                <a:cs typeface="+mn-cs"/>
              </a:rPr>
              <a:t>undo</a:t>
            </a:r>
            <a:r>
              <a:rPr lang="zh-CN" altLang="en-US" sz="1200" b="0" i="0" kern="1200" dirty="0" smtClean="0">
                <a:solidFill>
                  <a:schemeClr val="tx1"/>
                </a:solidFill>
                <a:effectLst/>
                <a:latin typeface="+mn-lt"/>
                <a:ea typeface="+mn-ea"/>
                <a:cs typeface="+mn-cs"/>
              </a:rPr>
              <a:t>段中提取记录的上一个版本进行</a:t>
            </a:r>
            <a:r>
              <a:rPr lang="en-US" altLang="zh-CN" sz="1200" b="0" i="0" kern="1200" dirty="0" smtClean="0">
                <a:solidFill>
                  <a:schemeClr val="tx1"/>
                </a:solidFill>
                <a:effectLst/>
                <a:latin typeface="+mn-lt"/>
                <a:ea typeface="+mn-ea"/>
                <a:cs typeface="+mn-cs"/>
              </a:rPr>
              <a:t>4~6</a:t>
            </a:r>
            <a:r>
              <a:rPr lang="zh-CN" altLang="en-US" sz="1200" b="0" i="0" kern="1200" dirty="0" smtClean="0">
                <a:solidFill>
                  <a:schemeClr val="tx1"/>
                </a:solidFill>
                <a:effectLst/>
                <a:latin typeface="+mn-lt"/>
                <a:ea typeface="+mn-ea"/>
                <a:cs typeface="+mn-cs"/>
              </a:rPr>
              <a:t>中同样的可见性判断，如果可以则该记录的上一个版本可见。</a:t>
            </a: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31</a:t>
            </a:fld>
            <a:endParaRPr kumimoji="1" lang="zh-CN" altLang="en-US"/>
          </a:p>
        </p:txBody>
      </p:sp>
    </p:spTree>
    <p:extLst>
      <p:ext uri="{BB962C8B-B14F-4D97-AF65-F5344CB8AC3E}">
        <p14:creationId xmlns:p14="http://schemas.microsoft.com/office/powerpoint/2010/main" val="492083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每个事务首次执行快照读操作时，会创建一个</a:t>
            </a:r>
            <a:r>
              <a:rPr lang="en-US" altLang="zh-CN" sz="1200" b="0" i="0" kern="1200" dirty="0" err="1" smtClean="0">
                <a:solidFill>
                  <a:schemeClr val="tx1"/>
                </a:solidFill>
                <a:effectLst/>
                <a:latin typeface="+mn-lt"/>
                <a:ea typeface="+mn-ea"/>
                <a:cs typeface="+mn-cs"/>
              </a:rPr>
              <a:t>read_view</a:t>
            </a:r>
            <a:r>
              <a:rPr lang="zh-CN" altLang="en-US" sz="1200" b="0" i="0" kern="1200" dirty="0" smtClean="0">
                <a:solidFill>
                  <a:schemeClr val="tx1"/>
                </a:solidFill>
                <a:effectLst/>
                <a:latin typeface="+mn-lt"/>
                <a:ea typeface="+mn-ea"/>
                <a:cs typeface="+mn-cs"/>
              </a:rPr>
              <a:t>对象（可以理解为在当前事务中，为数据表建立了一个逻辑快照，</a:t>
            </a:r>
            <a:r>
              <a:rPr lang="en-US" altLang="zh-CN" sz="1200" b="0" i="0" kern="1200" dirty="0" err="1" smtClean="0">
                <a:solidFill>
                  <a:schemeClr val="tx1"/>
                </a:solidFill>
                <a:effectLst/>
                <a:latin typeface="+mn-lt"/>
                <a:ea typeface="+mn-ea"/>
                <a:cs typeface="+mn-cs"/>
              </a:rPr>
              <a:t>read_view</a:t>
            </a:r>
            <a:r>
              <a:rPr lang="zh-CN" altLang="en-US" sz="1200" b="0" i="0" kern="1200" dirty="0" smtClean="0">
                <a:solidFill>
                  <a:schemeClr val="tx1"/>
                </a:solidFill>
                <a:effectLst/>
                <a:latin typeface="+mn-lt"/>
                <a:ea typeface="+mn-ea"/>
                <a:cs typeface="+mn-cs"/>
              </a:rPr>
              <a:t>对象就是用来控制此逻辑快照的可见范围的）。事务提交后，其创建的</a:t>
            </a:r>
            <a:r>
              <a:rPr lang="en-US" altLang="zh-CN" sz="1200" b="0" i="0" kern="1200" dirty="0" err="1" smtClean="0">
                <a:solidFill>
                  <a:schemeClr val="tx1"/>
                </a:solidFill>
                <a:effectLst/>
                <a:latin typeface="+mn-lt"/>
                <a:ea typeface="+mn-ea"/>
                <a:cs typeface="+mn-cs"/>
              </a:rPr>
              <a:t>read_view</a:t>
            </a:r>
            <a:r>
              <a:rPr lang="zh-CN" altLang="en-US" sz="1200" b="0" i="0" kern="1200" dirty="0" smtClean="0">
                <a:solidFill>
                  <a:schemeClr val="tx1"/>
                </a:solidFill>
                <a:effectLst/>
                <a:latin typeface="+mn-lt"/>
                <a:ea typeface="+mn-ea"/>
                <a:cs typeface="+mn-cs"/>
              </a:rPr>
              <a:t>对象将被销毁。</a:t>
            </a:r>
          </a:p>
          <a:p>
            <a:endParaRPr kumimoji="1" lang="zh-CN" altLang="en-US" sz="1200" b="0" i="0" kern="1200" dirty="0" smtClean="0">
              <a:solidFill>
                <a:schemeClr val="tx1"/>
              </a:solidFill>
              <a:effectLst/>
              <a:latin typeface="+mn-lt"/>
              <a:ea typeface="+mn-ea"/>
              <a:cs typeface="+mn-cs"/>
            </a:endParaRPr>
          </a:p>
          <a:p>
            <a:endParaRPr kumimoji="1" lang="zh-CN" altLang="en-US" sz="1200" b="0" i="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read_view</a:t>
            </a:r>
            <a:r>
              <a:rPr lang="zh-CN" altLang="en-US" sz="1200" kern="1200" dirty="0" smtClean="0">
                <a:solidFill>
                  <a:schemeClr val="tx1"/>
                </a:solidFill>
                <a:effectLst/>
                <a:latin typeface="+mn-lt"/>
                <a:ea typeface="+mn-ea"/>
                <a:cs typeface="+mn-cs"/>
              </a:rPr>
              <a:t>对象中有三个关键字段用于判断记录的可见范围。它们分别是</a:t>
            </a:r>
            <a:r>
              <a:rPr lang="en-US" altLang="zh-CN" sz="1200" kern="1200" dirty="0" err="1" smtClean="0">
                <a:solidFill>
                  <a:schemeClr val="tx1"/>
                </a:solidFill>
                <a:effectLst/>
                <a:latin typeface="+mn-lt"/>
                <a:ea typeface="+mn-ea"/>
                <a:cs typeface="+mn-cs"/>
              </a:rPr>
              <a:t>trx_ids</a:t>
            </a:r>
            <a:r>
              <a:rPr lang="zh-CN" altLang="en-US"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low_limit_id</a:t>
            </a:r>
            <a:r>
              <a:rPr lang="zh-CN" altLang="en-US"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up_limit_id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1</a:t>
            </a:r>
            <a:r>
              <a:rPr lang="en-US" altLang="zh-CN" dirty="0" smtClean="0"/>
              <a:t>. </a:t>
            </a:r>
            <a:r>
              <a:rPr lang="en-US" altLang="zh-CN" dirty="0" err="1" smtClean="0"/>
              <a:t>read_view</a:t>
            </a:r>
            <a:r>
              <a:rPr lang="en-US" altLang="zh-CN" dirty="0" smtClean="0"/>
              <a:t>-&gt;</a:t>
            </a:r>
            <a:r>
              <a:rPr lang="en-US" altLang="zh-CN" dirty="0" err="1" smtClean="0"/>
              <a:t>trx_ids</a:t>
            </a:r>
            <a:r>
              <a:rPr lang="zh-CN" altLang="en-US" sz="1200" kern="1200" dirty="0" smtClean="0">
                <a:solidFill>
                  <a:schemeClr val="tx1"/>
                </a:solidFill>
                <a:effectLst/>
                <a:latin typeface="+mn-lt"/>
                <a:ea typeface="+mn-ea"/>
                <a:cs typeface="+mn-cs"/>
              </a:rPr>
              <a:t>：创建该</a:t>
            </a:r>
            <a:r>
              <a:rPr lang="en-US" altLang="zh-CN" sz="1200" kern="1200" dirty="0" err="1" smtClean="0">
                <a:solidFill>
                  <a:schemeClr val="tx1"/>
                </a:solidFill>
                <a:effectLst/>
                <a:latin typeface="+mn-lt"/>
                <a:ea typeface="+mn-ea"/>
                <a:cs typeface="+mn-cs"/>
              </a:rPr>
              <a:t>read_view</a:t>
            </a:r>
            <a:r>
              <a:rPr lang="zh-CN" altLang="en-US" sz="1200" kern="1200" dirty="0" smtClean="0">
                <a:solidFill>
                  <a:schemeClr val="tx1"/>
                </a:solidFill>
                <a:effectLst/>
                <a:latin typeface="+mn-lt"/>
                <a:ea typeface="+mn-ea"/>
                <a:cs typeface="+mn-cs"/>
              </a:rPr>
              <a:t>时，记录正活跃的其他事务的</a:t>
            </a:r>
            <a:r>
              <a:rPr lang="en-US" altLang="zh-CN" sz="1200" kern="1200" dirty="0" smtClean="0">
                <a:solidFill>
                  <a:schemeClr val="tx1"/>
                </a:solidFill>
                <a:effectLst/>
                <a:latin typeface="+mn-lt"/>
                <a:ea typeface="+mn-ea"/>
                <a:cs typeface="+mn-cs"/>
              </a:rPr>
              <a:t>ID</a:t>
            </a:r>
            <a:r>
              <a:rPr lang="zh-CN" altLang="en-US" sz="1200" kern="1200" dirty="0" smtClean="0">
                <a:solidFill>
                  <a:schemeClr val="tx1"/>
                </a:solidFill>
                <a:effectLst/>
                <a:latin typeface="+mn-lt"/>
                <a:ea typeface="+mn-ea"/>
                <a:cs typeface="+mn-cs"/>
              </a:rPr>
              <a:t>集合。事务</a:t>
            </a:r>
            <a:r>
              <a:rPr lang="en-US" altLang="zh-CN" sz="1200" kern="1200" dirty="0" smtClean="0">
                <a:solidFill>
                  <a:schemeClr val="tx1"/>
                </a:solidFill>
                <a:effectLst/>
                <a:latin typeface="+mn-lt"/>
                <a:ea typeface="+mn-ea"/>
                <a:cs typeface="+mn-cs"/>
              </a:rPr>
              <a:t>ID</a:t>
            </a:r>
            <a:r>
              <a:rPr lang="zh-CN" altLang="en-US" sz="1200" kern="1200" dirty="0" smtClean="0">
                <a:solidFill>
                  <a:schemeClr val="tx1"/>
                </a:solidFill>
                <a:effectLst/>
                <a:latin typeface="+mn-lt"/>
                <a:ea typeface="+mn-ea"/>
                <a:cs typeface="+mn-cs"/>
              </a:rPr>
              <a:t>在集合中降序排列，便于二分查找。 </a:t>
            </a:r>
            <a:r>
              <a:rPr lang="en-US" altLang="zh-CN" sz="1200" kern="1200" dirty="0" smtClean="0">
                <a:solidFill>
                  <a:schemeClr val="tx1"/>
                </a:solidFill>
                <a:effectLst/>
                <a:latin typeface="+mn-lt"/>
                <a:ea typeface="+mn-ea"/>
                <a:cs typeface="+mn-cs"/>
              </a:rPr>
              <a:t>2</a:t>
            </a:r>
            <a:r>
              <a:rPr lang="en-US" altLang="zh-CN" dirty="0" smtClean="0"/>
              <a:t>. </a:t>
            </a:r>
            <a:r>
              <a:rPr lang="en-US" altLang="zh-CN" dirty="0" err="1" smtClean="0"/>
              <a:t>read_view</a:t>
            </a:r>
            <a:r>
              <a:rPr lang="en-US" altLang="zh-CN" dirty="0" smtClean="0"/>
              <a:t>-&gt;</a:t>
            </a:r>
            <a:r>
              <a:rPr lang="en-US" altLang="zh-CN" sz="1200" kern="1200" dirty="0" err="1" smtClean="0">
                <a:solidFill>
                  <a:schemeClr val="tx1"/>
                </a:solidFill>
                <a:effectLst/>
                <a:latin typeface="+mn-lt"/>
                <a:ea typeface="+mn-ea"/>
                <a:cs typeface="+mn-cs"/>
              </a:rPr>
              <a:t>low_limit_id</a:t>
            </a:r>
            <a:r>
              <a:rPr lang="zh-CN" altLang="en-US" sz="1200" kern="1200" dirty="0" smtClean="0">
                <a:solidFill>
                  <a:schemeClr val="tx1"/>
                </a:solidFill>
                <a:effectLst/>
                <a:latin typeface="+mn-lt"/>
                <a:ea typeface="+mn-ea"/>
                <a:cs typeface="+mn-cs"/>
              </a:rPr>
              <a:t>：当前活跃事务中的最大事务</a:t>
            </a:r>
            <a:r>
              <a:rPr lang="en-US" altLang="zh-CN" sz="1200" kern="1200" dirty="0" smtClean="0">
                <a:solidFill>
                  <a:schemeClr val="tx1"/>
                </a:solidFill>
                <a:effectLst/>
                <a:latin typeface="+mn-lt"/>
                <a:ea typeface="+mn-ea"/>
                <a:cs typeface="+mn-cs"/>
              </a:rPr>
              <a:t>ID+1</a:t>
            </a:r>
            <a:r>
              <a:rPr lang="zh-CN" altLang="en-US" sz="1200" kern="1200" dirty="0" smtClean="0">
                <a:solidFill>
                  <a:schemeClr val="tx1"/>
                </a:solidFill>
                <a:effectLst/>
                <a:latin typeface="+mn-lt"/>
                <a:ea typeface="+mn-ea"/>
                <a:cs typeface="+mn-cs"/>
              </a:rPr>
              <a:t>（即系统中最近一个尚未分配出去的事务号）。 </a:t>
            </a:r>
            <a:r>
              <a:rPr lang="en-US" altLang="zh-CN" sz="1200" kern="1200" dirty="0" smtClean="0">
                <a:solidFill>
                  <a:schemeClr val="tx1"/>
                </a:solidFill>
                <a:effectLst/>
                <a:latin typeface="+mn-lt"/>
                <a:ea typeface="+mn-ea"/>
                <a:cs typeface="+mn-cs"/>
              </a:rPr>
              <a:t>3</a:t>
            </a:r>
            <a:r>
              <a:rPr lang="en-US" altLang="zh-CN" dirty="0" smtClean="0"/>
              <a:t>. </a:t>
            </a:r>
            <a:r>
              <a:rPr lang="en-US" altLang="zh-CN" dirty="0" err="1" smtClean="0"/>
              <a:t>read_view</a:t>
            </a:r>
            <a:r>
              <a:rPr lang="en-US" altLang="zh-CN" dirty="0" smtClean="0"/>
              <a:t>-&gt;</a:t>
            </a:r>
            <a:r>
              <a:rPr lang="en-US" altLang="zh-CN" dirty="0" err="1" smtClean="0"/>
              <a:t>up_limit_id</a:t>
            </a:r>
            <a:r>
              <a:rPr lang="zh-CN" altLang="en-US" dirty="0" smtClean="0"/>
              <a:t>：当前活跃事务中的最小事务</a:t>
            </a:r>
            <a:r>
              <a:rPr lang="en-US" altLang="zh-CN" dirty="0" smtClean="0"/>
              <a:t>ID</a:t>
            </a:r>
            <a:r>
              <a:rPr lang="zh-CN" altLang="en-US" dirty="0" smtClean="0"/>
              <a:t>。</a:t>
            </a:r>
          </a:p>
          <a:p>
            <a:endParaRPr kumimoji="1" lang="zh-CN" altLang="en-US" dirty="0" smtClean="0"/>
          </a:p>
          <a:p>
            <a:r>
              <a:rPr lang="en-US" altLang="zh-CN" sz="1200" b="0" i="0" kern="1200" dirty="0" smtClean="0">
                <a:solidFill>
                  <a:schemeClr val="tx1"/>
                </a:solidFill>
                <a:effectLst/>
                <a:latin typeface="+mn-lt"/>
                <a:ea typeface="+mn-ea"/>
                <a:cs typeface="+mn-cs"/>
              </a:rPr>
              <a:t>3. </a:t>
            </a:r>
            <a:r>
              <a:rPr lang="zh-CN" altLang="en-US" sz="1200" b="0" i="0" kern="1200" dirty="0" smtClean="0">
                <a:solidFill>
                  <a:schemeClr val="tx1"/>
                </a:solidFill>
                <a:effectLst/>
                <a:latin typeface="+mn-lt"/>
                <a:ea typeface="+mn-ea"/>
                <a:cs typeface="+mn-cs"/>
              </a:rPr>
              <a:t>如果记录的版本号比自己事务的</a:t>
            </a:r>
            <a:r>
              <a:rPr lang="en-US" altLang="zh-CN" sz="1200" b="0" i="0" kern="1200" dirty="0" err="1" smtClean="0">
                <a:solidFill>
                  <a:schemeClr val="tx1"/>
                </a:solidFill>
                <a:effectLst/>
                <a:latin typeface="+mn-lt"/>
                <a:ea typeface="+mn-ea"/>
                <a:cs typeface="+mn-cs"/>
              </a:rPr>
              <a:t>read_view</a:t>
            </a:r>
            <a:r>
              <a:rPr lang="en-US" altLang="zh-CN" sz="1200" b="0" i="0" kern="1200" dirty="0" smtClean="0">
                <a:solidFill>
                  <a:schemeClr val="tx1"/>
                </a:solidFill>
                <a:effectLst/>
                <a:latin typeface="+mn-lt"/>
                <a:ea typeface="+mn-ea"/>
                <a:cs typeface="+mn-cs"/>
              </a:rPr>
              <a:t>-&gt;</a:t>
            </a:r>
            <a:r>
              <a:rPr lang="en-US" altLang="zh-CN" sz="1200" b="0" i="0" kern="1200" dirty="0" err="1" smtClean="0">
                <a:solidFill>
                  <a:schemeClr val="tx1"/>
                </a:solidFill>
                <a:effectLst/>
                <a:latin typeface="+mn-lt"/>
                <a:ea typeface="+mn-ea"/>
                <a:cs typeface="+mn-cs"/>
              </a:rPr>
              <a:t>up_limit_id</a:t>
            </a:r>
            <a:r>
              <a:rPr lang="zh-CN" altLang="en-US" sz="1200" b="0" i="0" kern="1200" dirty="0" smtClean="0">
                <a:solidFill>
                  <a:schemeClr val="tx1"/>
                </a:solidFill>
                <a:effectLst/>
                <a:latin typeface="+mn-lt"/>
                <a:ea typeface="+mn-ea"/>
                <a:cs typeface="+mn-cs"/>
              </a:rPr>
              <a:t>小，则该记录的当前版本一定可见。因为这些版本的内容形成于快照创建之前，且它们的事务也肯定已经</a:t>
            </a:r>
            <a:r>
              <a:rPr lang="en-US" altLang="zh-CN" sz="1200" b="0" i="0" kern="1200" dirty="0" smtClean="0">
                <a:solidFill>
                  <a:schemeClr val="tx1"/>
                </a:solidFill>
                <a:effectLst/>
                <a:latin typeface="+mn-lt"/>
                <a:ea typeface="+mn-ea"/>
                <a:cs typeface="+mn-cs"/>
              </a:rPr>
              <a:t>commit</a:t>
            </a:r>
            <a:r>
              <a:rPr lang="zh-CN" altLang="en-US" sz="1200" b="0" i="0" kern="1200" dirty="0" smtClean="0">
                <a:solidFill>
                  <a:schemeClr val="tx1"/>
                </a:solidFill>
                <a:effectLst/>
                <a:latin typeface="+mn-lt"/>
                <a:ea typeface="+mn-ea"/>
                <a:cs typeface="+mn-cs"/>
              </a:rPr>
              <a:t>了。或者如果记录的版本号等于自己事务的事务</a:t>
            </a:r>
            <a:r>
              <a:rPr lang="en-US" altLang="zh-CN" sz="1200" b="0" i="0" kern="1200" dirty="0" smtClean="0">
                <a:solidFill>
                  <a:schemeClr val="tx1"/>
                </a:solidFill>
                <a:effectLst/>
                <a:latin typeface="+mn-lt"/>
                <a:ea typeface="+mn-ea"/>
                <a:cs typeface="+mn-cs"/>
              </a:rPr>
              <a:t>ID</a:t>
            </a:r>
            <a:r>
              <a:rPr lang="zh-CN" altLang="en-US" sz="1200" b="0" i="0" kern="1200" dirty="0" smtClean="0">
                <a:solidFill>
                  <a:schemeClr val="tx1"/>
                </a:solidFill>
                <a:effectLst/>
                <a:latin typeface="+mn-lt"/>
                <a:ea typeface="+mn-ea"/>
                <a:cs typeface="+mn-cs"/>
              </a:rPr>
              <a:t>，则该记录的当前版本也一定可见，因为该记录版本就是本事务产生的。</a:t>
            </a:r>
          </a:p>
          <a:p>
            <a:r>
              <a:rPr lang="en-US" altLang="zh-CN" sz="1200" b="0" i="0" kern="1200" dirty="0" smtClean="0">
                <a:solidFill>
                  <a:schemeClr val="tx1"/>
                </a:solidFill>
                <a:effectLst/>
                <a:latin typeface="+mn-lt"/>
                <a:ea typeface="+mn-ea"/>
                <a:cs typeface="+mn-cs"/>
              </a:rPr>
              <a:t>4. </a:t>
            </a:r>
            <a:r>
              <a:rPr lang="zh-CN" altLang="en-US" sz="1200" b="0" i="0" kern="1200" dirty="0" smtClean="0">
                <a:solidFill>
                  <a:schemeClr val="tx1"/>
                </a:solidFill>
                <a:effectLst/>
                <a:latin typeface="+mn-lt"/>
                <a:ea typeface="+mn-ea"/>
                <a:cs typeface="+mn-cs"/>
              </a:rPr>
              <a:t>如果记录的版本号与自己事务的</a:t>
            </a:r>
            <a:r>
              <a:rPr lang="en-US" altLang="zh-CN" sz="1200" b="0" i="0" kern="1200" dirty="0" err="1" smtClean="0">
                <a:solidFill>
                  <a:schemeClr val="tx1"/>
                </a:solidFill>
                <a:effectLst/>
                <a:latin typeface="+mn-lt"/>
                <a:ea typeface="+mn-ea"/>
                <a:cs typeface="+mn-cs"/>
              </a:rPr>
              <a:t>read_view</a:t>
            </a:r>
            <a:r>
              <a:rPr lang="en-US" altLang="zh-CN" sz="1200" b="0" i="0" kern="1200" dirty="0" smtClean="0">
                <a:solidFill>
                  <a:schemeClr val="tx1"/>
                </a:solidFill>
                <a:effectLst/>
                <a:latin typeface="+mn-lt"/>
                <a:ea typeface="+mn-ea"/>
                <a:cs typeface="+mn-cs"/>
              </a:rPr>
              <a:t>-&gt;</a:t>
            </a:r>
            <a:r>
              <a:rPr lang="en-US" altLang="zh-CN" sz="1200" b="0" i="0" kern="1200" dirty="0" err="1" smtClean="0">
                <a:solidFill>
                  <a:schemeClr val="tx1"/>
                </a:solidFill>
                <a:effectLst/>
                <a:latin typeface="+mn-lt"/>
                <a:ea typeface="+mn-ea"/>
                <a:cs typeface="+mn-cs"/>
              </a:rPr>
              <a:t>low_limit_id</a:t>
            </a:r>
            <a:r>
              <a:rPr lang="zh-CN" altLang="en-US" sz="1200" b="0" i="0" kern="1200" dirty="0" smtClean="0">
                <a:solidFill>
                  <a:schemeClr val="tx1"/>
                </a:solidFill>
                <a:effectLst/>
                <a:latin typeface="+mn-lt"/>
                <a:ea typeface="+mn-ea"/>
                <a:cs typeface="+mn-cs"/>
              </a:rPr>
              <a:t>一样或比它更大，则该版本的记录的当前版本一定不可见。因为这些版本的内容形成于快照创建之后。</a:t>
            </a:r>
          </a:p>
          <a:p>
            <a:endParaRPr kumimoji="1" lang="zh-CN" altLang="en-US" dirty="0" smtClean="0"/>
          </a:p>
          <a:p>
            <a:r>
              <a:rPr lang="zh-CN" altLang="en-US" sz="1200" kern="1200" dirty="0" smtClean="0">
                <a:solidFill>
                  <a:schemeClr val="tx1"/>
                </a:solidFill>
                <a:effectLst/>
                <a:latin typeface="+mn-lt"/>
                <a:ea typeface="+mn-ea"/>
                <a:cs typeface="+mn-cs"/>
              </a:rPr>
              <a:t>不可见有如下两层含义： </a:t>
            </a: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如果该记录是新增或修改后形成的新版本记录，则对新增和修改行为不可见，即看不到最新的内容； </a:t>
            </a:r>
            <a:r>
              <a:rPr lang="en-US" altLang="zh-CN" sz="1200" kern="1200" dirty="0" smtClean="0">
                <a:solidFill>
                  <a:schemeClr val="tx1"/>
                </a:solidFill>
                <a:effectLst/>
                <a:latin typeface="+mn-lt"/>
                <a:ea typeface="+mn-ea"/>
                <a:cs typeface="+mn-cs"/>
              </a:rPr>
              <a:t>2</a:t>
            </a:r>
            <a:r>
              <a:rPr lang="en-US" altLang="zh-CN" dirty="0" smtClean="0"/>
              <a:t>. </a:t>
            </a:r>
            <a:r>
              <a:rPr lang="zh-CN" altLang="en-US" dirty="0" smtClean="0"/>
              <a:t>如果该记录是标记为已删除形成的新版本记录，则对该删除行为不可见，即可以看到删除前的内容。</a:t>
            </a:r>
          </a:p>
          <a:p>
            <a:endParaRPr kumimoji="1" lang="zh-CN" altLang="en-US" dirty="0" smtClean="0"/>
          </a:p>
          <a:p>
            <a:endParaRPr kumimoji="1" lang="zh-CN" altLang="en-US" dirty="0" smtClean="0"/>
          </a:p>
          <a:p>
            <a:r>
              <a:rPr lang="en-US" altLang="zh-CN" sz="1200" b="0" i="0" kern="1200" dirty="0" smtClean="0">
                <a:solidFill>
                  <a:schemeClr val="tx1"/>
                </a:solidFill>
                <a:effectLst/>
                <a:latin typeface="+mn-lt"/>
                <a:ea typeface="+mn-ea"/>
                <a:cs typeface="+mn-cs"/>
              </a:rPr>
              <a:t>5. </a:t>
            </a:r>
            <a:r>
              <a:rPr lang="zh-CN" altLang="en-US" sz="1200" b="0" i="0" kern="1200" dirty="0" smtClean="0">
                <a:solidFill>
                  <a:schemeClr val="tx1"/>
                </a:solidFill>
                <a:effectLst/>
                <a:latin typeface="+mn-lt"/>
                <a:ea typeface="+mn-ea"/>
                <a:cs typeface="+mn-cs"/>
              </a:rPr>
              <a:t>当无法通过</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快速判断出记录的可见性时，则查找该记录的版本号是否在自己事务的</a:t>
            </a:r>
            <a:r>
              <a:rPr lang="en-US" altLang="zh-CN" sz="1200" b="0" i="0" kern="1200" dirty="0" err="1" smtClean="0">
                <a:solidFill>
                  <a:schemeClr val="tx1"/>
                </a:solidFill>
                <a:effectLst/>
                <a:latin typeface="+mn-lt"/>
                <a:ea typeface="+mn-ea"/>
                <a:cs typeface="+mn-cs"/>
              </a:rPr>
              <a:t>read_view</a:t>
            </a:r>
            <a:r>
              <a:rPr lang="en-US" altLang="zh-CN" sz="1200" b="0" i="0" kern="1200" dirty="0" smtClean="0">
                <a:solidFill>
                  <a:schemeClr val="tx1"/>
                </a:solidFill>
                <a:effectLst/>
                <a:latin typeface="+mn-lt"/>
                <a:ea typeface="+mn-ea"/>
                <a:cs typeface="+mn-cs"/>
              </a:rPr>
              <a:t>-&gt;</a:t>
            </a:r>
            <a:r>
              <a:rPr lang="en-US" altLang="zh-CN" sz="1200" b="0" i="0" kern="1200" dirty="0" err="1" smtClean="0">
                <a:solidFill>
                  <a:schemeClr val="tx1"/>
                </a:solidFill>
                <a:effectLst/>
                <a:latin typeface="+mn-lt"/>
                <a:ea typeface="+mn-ea"/>
                <a:cs typeface="+mn-cs"/>
              </a:rPr>
              <a:t>trx_ids</a:t>
            </a:r>
            <a:r>
              <a:rPr lang="zh-CN" altLang="en-US" sz="1200" b="0" i="0" kern="1200" dirty="0" smtClean="0">
                <a:solidFill>
                  <a:schemeClr val="tx1"/>
                </a:solidFill>
                <a:effectLst/>
                <a:latin typeface="+mn-lt"/>
                <a:ea typeface="+mn-ea"/>
                <a:cs typeface="+mn-cs"/>
              </a:rPr>
              <a:t>列表中，如果在则该记录的当前版本不可见，否则该记录的当前版本可见。</a:t>
            </a:r>
          </a:p>
          <a:p>
            <a:r>
              <a:rPr lang="en-US" altLang="zh-CN" sz="1200" b="0" i="0" kern="1200" dirty="0" smtClean="0">
                <a:solidFill>
                  <a:schemeClr val="tx1"/>
                </a:solidFill>
                <a:effectLst/>
                <a:latin typeface="+mn-lt"/>
                <a:ea typeface="+mn-ea"/>
                <a:cs typeface="+mn-cs"/>
              </a:rPr>
              <a:t>6. </a:t>
            </a:r>
            <a:r>
              <a:rPr lang="zh-CN" altLang="en-US" sz="1200" b="0" i="0" kern="1200" dirty="0" smtClean="0">
                <a:solidFill>
                  <a:schemeClr val="tx1"/>
                </a:solidFill>
                <a:effectLst/>
                <a:latin typeface="+mn-lt"/>
                <a:ea typeface="+mn-ea"/>
                <a:cs typeface="+mn-cs"/>
              </a:rPr>
              <a:t>当一条记录判断出其当前版本不可见时，通过记录的</a:t>
            </a:r>
            <a:r>
              <a:rPr lang="en-US" altLang="zh-CN" sz="1200" b="0" i="0" kern="1200" dirty="0" smtClean="0">
                <a:solidFill>
                  <a:schemeClr val="tx1"/>
                </a:solidFill>
                <a:effectLst/>
                <a:latin typeface="+mn-lt"/>
                <a:ea typeface="+mn-ea"/>
                <a:cs typeface="+mn-cs"/>
              </a:rPr>
              <a:t>DB_ROLL_PTR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undo</a:t>
            </a:r>
            <a:r>
              <a:rPr lang="zh-CN" altLang="en-US" sz="1200" b="0" i="0" kern="1200" dirty="0" smtClean="0">
                <a:solidFill>
                  <a:schemeClr val="tx1"/>
                </a:solidFill>
                <a:effectLst/>
                <a:latin typeface="+mn-lt"/>
                <a:ea typeface="+mn-ea"/>
                <a:cs typeface="+mn-cs"/>
              </a:rPr>
              <a:t>段指针），尝试去当前记录的</a:t>
            </a:r>
            <a:r>
              <a:rPr lang="en-US" altLang="zh-CN" sz="1200" b="0" i="0" kern="1200" dirty="0" smtClean="0">
                <a:solidFill>
                  <a:schemeClr val="tx1"/>
                </a:solidFill>
                <a:effectLst/>
                <a:latin typeface="+mn-lt"/>
                <a:ea typeface="+mn-ea"/>
                <a:cs typeface="+mn-cs"/>
              </a:rPr>
              <a:t>undo</a:t>
            </a:r>
            <a:r>
              <a:rPr lang="zh-CN" altLang="en-US" sz="1200" b="0" i="0" kern="1200" dirty="0" smtClean="0">
                <a:solidFill>
                  <a:schemeClr val="tx1"/>
                </a:solidFill>
                <a:effectLst/>
                <a:latin typeface="+mn-lt"/>
                <a:ea typeface="+mn-ea"/>
                <a:cs typeface="+mn-cs"/>
              </a:rPr>
              <a:t>段中提取记录的上一个版本进行</a:t>
            </a:r>
            <a:r>
              <a:rPr lang="en-US" altLang="zh-CN" sz="1200" b="0" i="0" kern="1200" dirty="0" smtClean="0">
                <a:solidFill>
                  <a:schemeClr val="tx1"/>
                </a:solidFill>
                <a:effectLst/>
                <a:latin typeface="+mn-lt"/>
                <a:ea typeface="+mn-ea"/>
                <a:cs typeface="+mn-cs"/>
              </a:rPr>
              <a:t>4~6</a:t>
            </a:r>
            <a:r>
              <a:rPr lang="zh-CN" altLang="en-US" sz="1200" b="0" i="0" kern="1200" dirty="0" smtClean="0">
                <a:solidFill>
                  <a:schemeClr val="tx1"/>
                </a:solidFill>
                <a:effectLst/>
                <a:latin typeface="+mn-lt"/>
                <a:ea typeface="+mn-ea"/>
                <a:cs typeface="+mn-cs"/>
              </a:rPr>
              <a:t>中同样的可见性判断，如果可以则该记录的上一个版本可见。</a:t>
            </a: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32</a:t>
            </a:fld>
            <a:endParaRPr kumimoji="1" lang="zh-CN" altLang="en-US"/>
          </a:p>
        </p:txBody>
      </p:sp>
    </p:spTree>
    <p:extLst>
      <p:ext uri="{BB962C8B-B14F-4D97-AF65-F5344CB8AC3E}">
        <p14:creationId xmlns:p14="http://schemas.microsoft.com/office/powerpoint/2010/main" val="275077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smtClean="0">
                <a:solidFill>
                  <a:schemeClr val="tx1"/>
                </a:solidFill>
                <a:effectLst/>
                <a:latin typeface="+mn-lt"/>
                <a:ea typeface="+mn-ea"/>
                <a:cs typeface="+mn-cs"/>
              </a:rPr>
              <a:t>mysql</a:t>
            </a:r>
            <a:r>
              <a:rPr lang="zh-CN" altLang="en-US" sz="1200" b="0" i="0" kern="1200" dirty="0" smtClean="0">
                <a:solidFill>
                  <a:schemeClr val="tx1"/>
                </a:solidFill>
                <a:effectLst/>
                <a:latin typeface="+mn-lt"/>
                <a:ea typeface="+mn-ea"/>
                <a:cs typeface="+mn-cs"/>
              </a:rPr>
              <a:t>中并不是根据事务的事务</a:t>
            </a:r>
            <a:r>
              <a:rPr lang="en-US" altLang="zh-CN" sz="1200" b="0" i="0" kern="1200" dirty="0" smtClean="0">
                <a:solidFill>
                  <a:schemeClr val="tx1"/>
                </a:solidFill>
                <a:effectLst/>
                <a:latin typeface="+mn-lt"/>
                <a:ea typeface="+mn-ea"/>
                <a:cs typeface="+mn-cs"/>
              </a:rPr>
              <a:t>ID</a:t>
            </a:r>
            <a:r>
              <a:rPr lang="zh-CN" altLang="en-US" sz="1200" b="0" i="0" kern="1200" dirty="0" smtClean="0">
                <a:solidFill>
                  <a:schemeClr val="tx1"/>
                </a:solidFill>
                <a:effectLst/>
                <a:latin typeface="+mn-lt"/>
                <a:ea typeface="+mn-ea"/>
                <a:cs typeface="+mn-cs"/>
              </a:rPr>
              <a:t>进行比较判断记录是否可见，而是根据每一行记录上的事务</a:t>
            </a:r>
            <a:r>
              <a:rPr lang="en-US" altLang="zh-CN" sz="1200" b="0" i="0" kern="1200" dirty="0" smtClean="0">
                <a:solidFill>
                  <a:schemeClr val="tx1"/>
                </a:solidFill>
                <a:effectLst/>
                <a:latin typeface="+mn-lt"/>
                <a:ea typeface="+mn-ea"/>
                <a:cs typeface="+mn-cs"/>
              </a:rPr>
              <a:t>ID</a:t>
            </a:r>
            <a:r>
              <a:rPr lang="zh-CN" altLang="en-US" sz="1200" b="0" i="0" kern="1200" dirty="0" smtClean="0">
                <a:solidFill>
                  <a:schemeClr val="tx1"/>
                </a:solidFill>
                <a:effectLst/>
                <a:latin typeface="+mn-lt"/>
                <a:ea typeface="+mn-ea"/>
                <a:cs typeface="+mn-cs"/>
              </a:rPr>
              <a:t>进行比较来判断记录是否可见。</a:t>
            </a: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每个事务首次执行快照读操作时，会创建一个</a:t>
            </a:r>
            <a:r>
              <a:rPr lang="en-US" altLang="zh-CN" sz="1200" b="0" i="0" kern="1200" dirty="0" err="1" smtClean="0">
                <a:solidFill>
                  <a:schemeClr val="tx1"/>
                </a:solidFill>
                <a:effectLst/>
                <a:latin typeface="+mn-lt"/>
                <a:ea typeface="+mn-ea"/>
                <a:cs typeface="+mn-cs"/>
              </a:rPr>
              <a:t>read_view</a:t>
            </a:r>
            <a:r>
              <a:rPr lang="zh-CN" altLang="en-US" sz="1200" b="0" i="0" kern="1200" dirty="0" smtClean="0">
                <a:solidFill>
                  <a:schemeClr val="tx1"/>
                </a:solidFill>
                <a:effectLst/>
                <a:latin typeface="+mn-lt"/>
                <a:ea typeface="+mn-ea"/>
                <a:cs typeface="+mn-cs"/>
              </a:rPr>
              <a:t>对象（可以理解为在当前事务中，为数据表建立了一个逻辑快照，</a:t>
            </a:r>
            <a:r>
              <a:rPr lang="en-US" altLang="zh-CN" sz="1200" b="0" i="0" kern="1200" dirty="0" err="1" smtClean="0">
                <a:solidFill>
                  <a:schemeClr val="tx1"/>
                </a:solidFill>
                <a:effectLst/>
                <a:latin typeface="+mn-lt"/>
                <a:ea typeface="+mn-ea"/>
                <a:cs typeface="+mn-cs"/>
              </a:rPr>
              <a:t>read_view</a:t>
            </a:r>
            <a:r>
              <a:rPr lang="zh-CN" altLang="en-US" sz="1200" b="0" i="0" kern="1200" dirty="0" smtClean="0">
                <a:solidFill>
                  <a:schemeClr val="tx1"/>
                </a:solidFill>
                <a:effectLst/>
                <a:latin typeface="+mn-lt"/>
                <a:ea typeface="+mn-ea"/>
                <a:cs typeface="+mn-cs"/>
              </a:rPr>
              <a:t>对象就是用来控制此逻辑快照的可见范围的）。事务提交后，其创建的</a:t>
            </a:r>
            <a:r>
              <a:rPr lang="en-US" altLang="zh-CN" sz="1200" b="0" i="0" kern="1200" dirty="0" err="1" smtClean="0">
                <a:solidFill>
                  <a:schemeClr val="tx1"/>
                </a:solidFill>
                <a:effectLst/>
                <a:latin typeface="+mn-lt"/>
                <a:ea typeface="+mn-ea"/>
                <a:cs typeface="+mn-cs"/>
              </a:rPr>
              <a:t>read_view</a:t>
            </a:r>
            <a:r>
              <a:rPr lang="zh-CN" altLang="en-US" sz="1200" b="0" i="0" kern="1200" dirty="0" smtClean="0">
                <a:solidFill>
                  <a:schemeClr val="tx1"/>
                </a:solidFill>
                <a:effectLst/>
                <a:latin typeface="+mn-lt"/>
                <a:ea typeface="+mn-ea"/>
                <a:cs typeface="+mn-cs"/>
              </a:rPr>
              <a:t>对象将被销毁。</a:t>
            </a:r>
          </a:p>
          <a:p>
            <a:endParaRPr kumimoji="1" lang="zh-CN" altLang="en-US" sz="1200" b="0" i="0" kern="1200" dirty="0" smtClean="0">
              <a:solidFill>
                <a:schemeClr val="tx1"/>
              </a:solidFill>
              <a:effectLst/>
              <a:latin typeface="+mn-lt"/>
              <a:ea typeface="+mn-ea"/>
              <a:cs typeface="+mn-cs"/>
            </a:endParaRPr>
          </a:p>
          <a:p>
            <a:endParaRPr kumimoji="1" lang="zh-CN" altLang="en-US" sz="1200" b="0" i="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read_view</a:t>
            </a:r>
            <a:r>
              <a:rPr lang="zh-CN" altLang="en-US" sz="1200" kern="1200" dirty="0" smtClean="0">
                <a:solidFill>
                  <a:schemeClr val="tx1"/>
                </a:solidFill>
                <a:effectLst/>
                <a:latin typeface="+mn-lt"/>
                <a:ea typeface="+mn-ea"/>
                <a:cs typeface="+mn-cs"/>
              </a:rPr>
              <a:t>对象中有三个关键字段用于判断记录的可见范围。它们分别是</a:t>
            </a:r>
            <a:r>
              <a:rPr lang="en-US" altLang="zh-CN" sz="1200" kern="1200" dirty="0" err="1" smtClean="0">
                <a:solidFill>
                  <a:schemeClr val="tx1"/>
                </a:solidFill>
                <a:effectLst/>
                <a:latin typeface="+mn-lt"/>
                <a:ea typeface="+mn-ea"/>
                <a:cs typeface="+mn-cs"/>
              </a:rPr>
              <a:t>trx_ids</a:t>
            </a:r>
            <a:r>
              <a:rPr lang="zh-CN" altLang="en-US"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low_limit_id</a:t>
            </a:r>
            <a:r>
              <a:rPr lang="zh-CN" altLang="en-US"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up_limit_id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1</a:t>
            </a:r>
            <a:r>
              <a:rPr lang="en-US" altLang="zh-CN" dirty="0" smtClean="0"/>
              <a:t>. </a:t>
            </a:r>
            <a:r>
              <a:rPr lang="en-US" altLang="zh-CN" dirty="0" err="1" smtClean="0"/>
              <a:t>read_view</a:t>
            </a:r>
            <a:r>
              <a:rPr lang="en-US" altLang="zh-CN" dirty="0" smtClean="0"/>
              <a:t>-&gt;</a:t>
            </a:r>
            <a:r>
              <a:rPr lang="en-US" altLang="zh-CN" dirty="0" err="1" smtClean="0"/>
              <a:t>trx_ids</a:t>
            </a:r>
            <a:r>
              <a:rPr lang="zh-CN" altLang="en-US" sz="1200" kern="1200" dirty="0" smtClean="0">
                <a:solidFill>
                  <a:schemeClr val="tx1"/>
                </a:solidFill>
                <a:effectLst/>
                <a:latin typeface="+mn-lt"/>
                <a:ea typeface="+mn-ea"/>
                <a:cs typeface="+mn-cs"/>
              </a:rPr>
              <a:t>：创建该</a:t>
            </a:r>
            <a:r>
              <a:rPr lang="en-US" altLang="zh-CN" sz="1200" kern="1200" dirty="0" err="1" smtClean="0">
                <a:solidFill>
                  <a:schemeClr val="tx1"/>
                </a:solidFill>
                <a:effectLst/>
                <a:latin typeface="+mn-lt"/>
                <a:ea typeface="+mn-ea"/>
                <a:cs typeface="+mn-cs"/>
              </a:rPr>
              <a:t>read_view</a:t>
            </a:r>
            <a:r>
              <a:rPr lang="zh-CN" altLang="en-US" sz="1200" kern="1200" dirty="0" smtClean="0">
                <a:solidFill>
                  <a:schemeClr val="tx1"/>
                </a:solidFill>
                <a:effectLst/>
                <a:latin typeface="+mn-lt"/>
                <a:ea typeface="+mn-ea"/>
                <a:cs typeface="+mn-cs"/>
              </a:rPr>
              <a:t>时，记录正活跃的其他事务的</a:t>
            </a:r>
            <a:r>
              <a:rPr lang="en-US" altLang="zh-CN" sz="1200" kern="1200" dirty="0" smtClean="0">
                <a:solidFill>
                  <a:schemeClr val="tx1"/>
                </a:solidFill>
                <a:effectLst/>
                <a:latin typeface="+mn-lt"/>
                <a:ea typeface="+mn-ea"/>
                <a:cs typeface="+mn-cs"/>
              </a:rPr>
              <a:t>ID</a:t>
            </a:r>
            <a:r>
              <a:rPr lang="zh-CN" altLang="en-US" sz="1200" kern="1200" dirty="0" smtClean="0">
                <a:solidFill>
                  <a:schemeClr val="tx1"/>
                </a:solidFill>
                <a:effectLst/>
                <a:latin typeface="+mn-lt"/>
                <a:ea typeface="+mn-ea"/>
                <a:cs typeface="+mn-cs"/>
              </a:rPr>
              <a:t>集合。事务</a:t>
            </a:r>
            <a:r>
              <a:rPr lang="en-US" altLang="zh-CN" sz="1200" kern="1200" dirty="0" smtClean="0">
                <a:solidFill>
                  <a:schemeClr val="tx1"/>
                </a:solidFill>
                <a:effectLst/>
                <a:latin typeface="+mn-lt"/>
                <a:ea typeface="+mn-ea"/>
                <a:cs typeface="+mn-cs"/>
              </a:rPr>
              <a:t>ID</a:t>
            </a:r>
            <a:r>
              <a:rPr lang="zh-CN" altLang="en-US" sz="1200" kern="1200" dirty="0" smtClean="0">
                <a:solidFill>
                  <a:schemeClr val="tx1"/>
                </a:solidFill>
                <a:effectLst/>
                <a:latin typeface="+mn-lt"/>
                <a:ea typeface="+mn-ea"/>
                <a:cs typeface="+mn-cs"/>
              </a:rPr>
              <a:t>在集合中降序排列，便于二分查找。 </a:t>
            </a:r>
            <a:r>
              <a:rPr lang="en-US" altLang="zh-CN" sz="1200" kern="1200" dirty="0" smtClean="0">
                <a:solidFill>
                  <a:schemeClr val="tx1"/>
                </a:solidFill>
                <a:effectLst/>
                <a:latin typeface="+mn-lt"/>
                <a:ea typeface="+mn-ea"/>
                <a:cs typeface="+mn-cs"/>
              </a:rPr>
              <a:t>2</a:t>
            </a:r>
            <a:r>
              <a:rPr lang="en-US" altLang="zh-CN" dirty="0" smtClean="0"/>
              <a:t>. </a:t>
            </a:r>
            <a:r>
              <a:rPr lang="en-US" altLang="zh-CN" dirty="0" err="1" smtClean="0"/>
              <a:t>read_view</a:t>
            </a:r>
            <a:r>
              <a:rPr lang="en-US" altLang="zh-CN" dirty="0" smtClean="0"/>
              <a:t>-&gt;</a:t>
            </a:r>
            <a:r>
              <a:rPr lang="en-US" altLang="zh-CN" sz="1200" kern="1200" dirty="0" err="1" smtClean="0">
                <a:solidFill>
                  <a:schemeClr val="tx1"/>
                </a:solidFill>
                <a:effectLst/>
                <a:latin typeface="+mn-lt"/>
                <a:ea typeface="+mn-ea"/>
                <a:cs typeface="+mn-cs"/>
              </a:rPr>
              <a:t>low_limit_id</a:t>
            </a:r>
            <a:r>
              <a:rPr lang="zh-CN" altLang="en-US" sz="1200" kern="1200" dirty="0" smtClean="0">
                <a:solidFill>
                  <a:schemeClr val="tx1"/>
                </a:solidFill>
                <a:effectLst/>
                <a:latin typeface="+mn-lt"/>
                <a:ea typeface="+mn-ea"/>
                <a:cs typeface="+mn-cs"/>
              </a:rPr>
              <a:t>：当前活跃事务中的最大事务</a:t>
            </a:r>
            <a:r>
              <a:rPr lang="en-US" altLang="zh-CN" sz="1200" kern="1200" dirty="0" smtClean="0">
                <a:solidFill>
                  <a:schemeClr val="tx1"/>
                </a:solidFill>
                <a:effectLst/>
                <a:latin typeface="+mn-lt"/>
                <a:ea typeface="+mn-ea"/>
                <a:cs typeface="+mn-cs"/>
              </a:rPr>
              <a:t>ID+1</a:t>
            </a:r>
            <a:r>
              <a:rPr lang="zh-CN" altLang="en-US" sz="1200" kern="1200" dirty="0" smtClean="0">
                <a:solidFill>
                  <a:schemeClr val="tx1"/>
                </a:solidFill>
                <a:effectLst/>
                <a:latin typeface="+mn-lt"/>
                <a:ea typeface="+mn-ea"/>
                <a:cs typeface="+mn-cs"/>
              </a:rPr>
              <a:t>（即系统中最近一个尚未分配出去的事务号）。 </a:t>
            </a:r>
            <a:r>
              <a:rPr lang="en-US" altLang="zh-CN" sz="1200" kern="1200" dirty="0" smtClean="0">
                <a:solidFill>
                  <a:schemeClr val="tx1"/>
                </a:solidFill>
                <a:effectLst/>
                <a:latin typeface="+mn-lt"/>
                <a:ea typeface="+mn-ea"/>
                <a:cs typeface="+mn-cs"/>
              </a:rPr>
              <a:t>3</a:t>
            </a:r>
            <a:r>
              <a:rPr lang="en-US" altLang="zh-CN" dirty="0" smtClean="0"/>
              <a:t>. </a:t>
            </a:r>
            <a:r>
              <a:rPr lang="en-US" altLang="zh-CN" dirty="0" err="1" smtClean="0"/>
              <a:t>read_view</a:t>
            </a:r>
            <a:r>
              <a:rPr lang="en-US" altLang="zh-CN" dirty="0" smtClean="0"/>
              <a:t>-&gt;</a:t>
            </a:r>
            <a:r>
              <a:rPr lang="en-US" altLang="zh-CN" dirty="0" err="1" smtClean="0"/>
              <a:t>up_limit_id</a:t>
            </a:r>
            <a:r>
              <a:rPr lang="zh-CN" altLang="en-US" dirty="0" smtClean="0"/>
              <a:t>：当前活跃事务中的最小事务</a:t>
            </a:r>
            <a:r>
              <a:rPr lang="en-US" altLang="zh-CN" dirty="0" smtClean="0"/>
              <a:t>ID</a:t>
            </a:r>
            <a:r>
              <a:rPr lang="zh-CN" altLang="en-US" dirty="0" smtClean="0"/>
              <a:t>。</a:t>
            </a:r>
          </a:p>
          <a:p>
            <a:endParaRPr kumimoji="1" lang="zh-CN" altLang="en-US" dirty="0" smtClean="0"/>
          </a:p>
          <a:p>
            <a:r>
              <a:rPr lang="en-US" altLang="zh-CN" sz="1200" b="0" i="0" kern="1200" dirty="0" smtClean="0">
                <a:solidFill>
                  <a:schemeClr val="tx1"/>
                </a:solidFill>
                <a:effectLst/>
                <a:latin typeface="+mn-lt"/>
                <a:ea typeface="+mn-ea"/>
                <a:cs typeface="+mn-cs"/>
              </a:rPr>
              <a:t>3. </a:t>
            </a:r>
            <a:r>
              <a:rPr lang="zh-CN" altLang="en-US" sz="1200" b="0" i="0" kern="1200" dirty="0" smtClean="0">
                <a:solidFill>
                  <a:schemeClr val="tx1"/>
                </a:solidFill>
                <a:effectLst/>
                <a:latin typeface="+mn-lt"/>
                <a:ea typeface="+mn-ea"/>
                <a:cs typeface="+mn-cs"/>
              </a:rPr>
              <a:t>如果记录的版本号比自己事务的</a:t>
            </a:r>
            <a:r>
              <a:rPr lang="en-US" altLang="zh-CN" sz="1200" b="0" i="0" kern="1200" dirty="0" err="1" smtClean="0">
                <a:solidFill>
                  <a:schemeClr val="tx1"/>
                </a:solidFill>
                <a:effectLst/>
                <a:latin typeface="+mn-lt"/>
                <a:ea typeface="+mn-ea"/>
                <a:cs typeface="+mn-cs"/>
              </a:rPr>
              <a:t>read_view</a:t>
            </a:r>
            <a:r>
              <a:rPr lang="en-US" altLang="zh-CN" sz="1200" b="0" i="0" kern="1200" dirty="0" smtClean="0">
                <a:solidFill>
                  <a:schemeClr val="tx1"/>
                </a:solidFill>
                <a:effectLst/>
                <a:latin typeface="+mn-lt"/>
                <a:ea typeface="+mn-ea"/>
                <a:cs typeface="+mn-cs"/>
              </a:rPr>
              <a:t>-&gt;</a:t>
            </a:r>
            <a:r>
              <a:rPr lang="en-US" altLang="zh-CN" sz="1200" b="0" i="0" kern="1200" dirty="0" err="1" smtClean="0">
                <a:solidFill>
                  <a:schemeClr val="tx1"/>
                </a:solidFill>
                <a:effectLst/>
                <a:latin typeface="+mn-lt"/>
                <a:ea typeface="+mn-ea"/>
                <a:cs typeface="+mn-cs"/>
              </a:rPr>
              <a:t>up_limit_id</a:t>
            </a:r>
            <a:r>
              <a:rPr lang="zh-CN" altLang="en-US" sz="1200" b="0" i="0" kern="1200" dirty="0" smtClean="0">
                <a:solidFill>
                  <a:schemeClr val="tx1"/>
                </a:solidFill>
                <a:effectLst/>
                <a:latin typeface="+mn-lt"/>
                <a:ea typeface="+mn-ea"/>
                <a:cs typeface="+mn-cs"/>
              </a:rPr>
              <a:t>小，则该记录的当前版本一定可见。因为这些版本的内容形成于快照创建之前，且它们的事务也肯定已经</a:t>
            </a:r>
            <a:r>
              <a:rPr lang="en-US" altLang="zh-CN" sz="1200" b="0" i="0" kern="1200" dirty="0" smtClean="0">
                <a:solidFill>
                  <a:schemeClr val="tx1"/>
                </a:solidFill>
                <a:effectLst/>
                <a:latin typeface="+mn-lt"/>
                <a:ea typeface="+mn-ea"/>
                <a:cs typeface="+mn-cs"/>
              </a:rPr>
              <a:t>commit</a:t>
            </a:r>
            <a:r>
              <a:rPr lang="zh-CN" altLang="en-US" sz="1200" b="0" i="0" kern="1200" dirty="0" smtClean="0">
                <a:solidFill>
                  <a:schemeClr val="tx1"/>
                </a:solidFill>
                <a:effectLst/>
                <a:latin typeface="+mn-lt"/>
                <a:ea typeface="+mn-ea"/>
                <a:cs typeface="+mn-cs"/>
              </a:rPr>
              <a:t>了。或者如果记录的版本号等于自己事务的事务</a:t>
            </a:r>
            <a:r>
              <a:rPr lang="en-US" altLang="zh-CN" sz="1200" b="0" i="0" kern="1200" dirty="0" smtClean="0">
                <a:solidFill>
                  <a:schemeClr val="tx1"/>
                </a:solidFill>
                <a:effectLst/>
                <a:latin typeface="+mn-lt"/>
                <a:ea typeface="+mn-ea"/>
                <a:cs typeface="+mn-cs"/>
              </a:rPr>
              <a:t>ID</a:t>
            </a:r>
            <a:r>
              <a:rPr lang="zh-CN" altLang="en-US" sz="1200" b="0" i="0" kern="1200" dirty="0" smtClean="0">
                <a:solidFill>
                  <a:schemeClr val="tx1"/>
                </a:solidFill>
                <a:effectLst/>
                <a:latin typeface="+mn-lt"/>
                <a:ea typeface="+mn-ea"/>
                <a:cs typeface="+mn-cs"/>
              </a:rPr>
              <a:t>，则该记录的当前版本也一定可见，因为该记录版本就是本事务产生的。</a:t>
            </a:r>
          </a:p>
          <a:p>
            <a:r>
              <a:rPr lang="en-US" altLang="zh-CN" sz="1200" b="0" i="0" kern="1200" dirty="0" smtClean="0">
                <a:solidFill>
                  <a:schemeClr val="tx1"/>
                </a:solidFill>
                <a:effectLst/>
                <a:latin typeface="+mn-lt"/>
                <a:ea typeface="+mn-ea"/>
                <a:cs typeface="+mn-cs"/>
              </a:rPr>
              <a:t>4. </a:t>
            </a:r>
            <a:r>
              <a:rPr lang="zh-CN" altLang="en-US" sz="1200" b="0" i="0" kern="1200" dirty="0" smtClean="0">
                <a:solidFill>
                  <a:schemeClr val="tx1"/>
                </a:solidFill>
                <a:effectLst/>
                <a:latin typeface="+mn-lt"/>
                <a:ea typeface="+mn-ea"/>
                <a:cs typeface="+mn-cs"/>
              </a:rPr>
              <a:t>如果记录的版本号与自己事务的</a:t>
            </a:r>
            <a:r>
              <a:rPr lang="en-US" altLang="zh-CN" sz="1200" b="0" i="0" kern="1200" dirty="0" err="1" smtClean="0">
                <a:solidFill>
                  <a:schemeClr val="tx1"/>
                </a:solidFill>
                <a:effectLst/>
                <a:latin typeface="+mn-lt"/>
                <a:ea typeface="+mn-ea"/>
                <a:cs typeface="+mn-cs"/>
              </a:rPr>
              <a:t>read_view</a:t>
            </a:r>
            <a:r>
              <a:rPr lang="en-US" altLang="zh-CN" sz="1200" b="0" i="0" kern="1200" dirty="0" smtClean="0">
                <a:solidFill>
                  <a:schemeClr val="tx1"/>
                </a:solidFill>
                <a:effectLst/>
                <a:latin typeface="+mn-lt"/>
                <a:ea typeface="+mn-ea"/>
                <a:cs typeface="+mn-cs"/>
              </a:rPr>
              <a:t>-&gt;</a:t>
            </a:r>
            <a:r>
              <a:rPr lang="en-US" altLang="zh-CN" sz="1200" b="0" i="0" kern="1200" dirty="0" err="1" smtClean="0">
                <a:solidFill>
                  <a:schemeClr val="tx1"/>
                </a:solidFill>
                <a:effectLst/>
                <a:latin typeface="+mn-lt"/>
                <a:ea typeface="+mn-ea"/>
                <a:cs typeface="+mn-cs"/>
              </a:rPr>
              <a:t>low_limit_id</a:t>
            </a:r>
            <a:r>
              <a:rPr lang="zh-CN" altLang="en-US" sz="1200" b="0" i="0" kern="1200" dirty="0" smtClean="0">
                <a:solidFill>
                  <a:schemeClr val="tx1"/>
                </a:solidFill>
                <a:effectLst/>
                <a:latin typeface="+mn-lt"/>
                <a:ea typeface="+mn-ea"/>
                <a:cs typeface="+mn-cs"/>
              </a:rPr>
              <a:t>一样或比它更大，则该版本的记录的当前版本一定不可见。因为这些版本的内容形成于快照创建之后。</a:t>
            </a:r>
          </a:p>
          <a:p>
            <a:endParaRPr kumimoji="1" lang="zh-CN" altLang="en-US" dirty="0" smtClean="0"/>
          </a:p>
          <a:p>
            <a:r>
              <a:rPr lang="zh-CN" altLang="en-US" sz="1200" kern="1200" dirty="0" smtClean="0">
                <a:solidFill>
                  <a:schemeClr val="tx1"/>
                </a:solidFill>
                <a:effectLst/>
                <a:latin typeface="+mn-lt"/>
                <a:ea typeface="+mn-ea"/>
                <a:cs typeface="+mn-cs"/>
              </a:rPr>
              <a:t>不可见有如下两层含义： </a:t>
            </a: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如果该记录是新增或修改后形成的新版本记录，则对新增和修改行为不可见，即看不到最新的内容； </a:t>
            </a:r>
            <a:r>
              <a:rPr lang="en-US" altLang="zh-CN" sz="1200" kern="1200" dirty="0" smtClean="0">
                <a:solidFill>
                  <a:schemeClr val="tx1"/>
                </a:solidFill>
                <a:effectLst/>
                <a:latin typeface="+mn-lt"/>
                <a:ea typeface="+mn-ea"/>
                <a:cs typeface="+mn-cs"/>
              </a:rPr>
              <a:t>2</a:t>
            </a:r>
            <a:r>
              <a:rPr lang="en-US" altLang="zh-CN" dirty="0" smtClean="0"/>
              <a:t>. </a:t>
            </a:r>
            <a:r>
              <a:rPr lang="zh-CN" altLang="en-US" dirty="0" smtClean="0"/>
              <a:t>如果该记录是标记为已删除形成的新版本记录，则对该删除行为不可见，即可以看到删除前的内容。</a:t>
            </a:r>
          </a:p>
          <a:p>
            <a:endParaRPr kumimoji="1" lang="zh-CN" altLang="en-US" dirty="0" smtClean="0"/>
          </a:p>
          <a:p>
            <a:endParaRPr kumimoji="1" lang="zh-CN" altLang="en-US" dirty="0" smtClean="0"/>
          </a:p>
          <a:p>
            <a:r>
              <a:rPr lang="en-US" altLang="zh-CN" sz="1200" b="0" i="0" kern="1200" dirty="0" smtClean="0">
                <a:solidFill>
                  <a:schemeClr val="tx1"/>
                </a:solidFill>
                <a:effectLst/>
                <a:latin typeface="+mn-lt"/>
                <a:ea typeface="+mn-ea"/>
                <a:cs typeface="+mn-cs"/>
              </a:rPr>
              <a:t>5. </a:t>
            </a:r>
            <a:r>
              <a:rPr lang="zh-CN" altLang="en-US" sz="1200" b="0" i="0" kern="1200" dirty="0" smtClean="0">
                <a:solidFill>
                  <a:schemeClr val="tx1"/>
                </a:solidFill>
                <a:effectLst/>
                <a:latin typeface="+mn-lt"/>
                <a:ea typeface="+mn-ea"/>
                <a:cs typeface="+mn-cs"/>
              </a:rPr>
              <a:t>当无法通过</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快速判断出记录的可见性时，则查找该记录的版本号是否在自己事务的</a:t>
            </a:r>
            <a:r>
              <a:rPr lang="en-US" altLang="zh-CN" sz="1200" b="0" i="0" kern="1200" dirty="0" err="1" smtClean="0">
                <a:solidFill>
                  <a:schemeClr val="tx1"/>
                </a:solidFill>
                <a:effectLst/>
                <a:latin typeface="+mn-lt"/>
                <a:ea typeface="+mn-ea"/>
                <a:cs typeface="+mn-cs"/>
              </a:rPr>
              <a:t>read_view</a:t>
            </a:r>
            <a:r>
              <a:rPr lang="en-US" altLang="zh-CN" sz="1200" b="0" i="0" kern="1200" dirty="0" smtClean="0">
                <a:solidFill>
                  <a:schemeClr val="tx1"/>
                </a:solidFill>
                <a:effectLst/>
                <a:latin typeface="+mn-lt"/>
                <a:ea typeface="+mn-ea"/>
                <a:cs typeface="+mn-cs"/>
              </a:rPr>
              <a:t>-&gt;</a:t>
            </a:r>
            <a:r>
              <a:rPr lang="en-US" altLang="zh-CN" sz="1200" b="0" i="0" kern="1200" dirty="0" err="1" smtClean="0">
                <a:solidFill>
                  <a:schemeClr val="tx1"/>
                </a:solidFill>
                <a:effectLst/>
                <a:latin typeface="+mn-lt"/>
                <a:ea typeface="+mn-ea"/>
                <a:cs typeface="+mn-cs"/>
              </a:rPr>
              <a:t>trx_ids</a:t>
            </a:r>
            <a:r>
              <a:rPr lang="zh-CN" altLang="en-US" sz="1200" b="0" i="0" kern="1200" dirty="0" smtClean="0">
                <a:solidFill>
                  <a:schemeClr val="tx1"/>
                </a:solidFill>
                <a:effectLst/>
                <a:latin typeface="+mn-lt"/>
                <a:ea typeface="+mn-ea"/>
                <a:cs typeface="+mn-cs"/>
              </a:rPr>
              <a:t>列表中，如果在则该记录的当前版本不可见，否则该记录的当前版本可见。</a:t>
            </a:r>
          </a:p>
          <a:p>
            <a:r>
              <a:rPr lang="en-US" altLang="zh-CN" sz="1200" b="0" i="0" kern="1200" dirty="0" smtClean="0">
                <a:solidFill>
                  <a:schemeClr val="tx1"/>
                </a:solidFill>
                <a:effectLst/>
                <a:latin typeface="+mn-lt"/>
                <a:ea typeface="+mn-ea"/>
                <a:cs typeface="+mn-cs"/>
              </a:rPr>
              <a:t>6. </a:t>
            </a:r>
            <a:r>
              <a:rPr lang="zh-CN" altLang="en-US" sz="1200" b="0" i="0" kern="1200" dirty="0" smtClean="0">
                <a:solidFill>
                  <a:schemeClr val="tx1"/>
                </a:solidFill>
                <a:effectLst/>
                <a:latin typeface="+mn-lt"/>
                <a:ea typeface="+mn-ea"/>
                <a:cs typeface="+mn-cs"/>
              </a:rPr>
              <a:t>当一条记录判断出其当前版本不可见时，通过记录的</a:t>
            </a:r>
            <a:r>
              <a:rPr lang="en-US" altLang="zh-CN" sz="1200" b="0" i="0" kern="1200" dirty="0" smtClean="0">
                <a:solidFill>
                  <a:schemeClr val="tx1"/>
                </a:solidFill>
                <a:effectLst/>
                <a:latin typeface="+mn-lt"/>
                <a:ea typeface="+mn-ea"/>
                <a:cs typeface="+mn-cs"/>
              </a:rPr>
              <a:t>DB_ROLL_PTR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undo</a:t>
            </a:r>
            <a:r>
              <a:rPr lang="zh-CN" altLang="en-US" sz="1200" b="0" i="0" kern="1200" dirty="0" smtClean="0">
                <a:solidFill>
                  <a:schemeClr val="tx1"/>
                </a:solidFill>
                <a:effectLst/>
                <a:latin typeface="+mn-lt"/>
                <a:ea typeface="+mn-ea"/>
                <a:cs typeface="+mn-cs"/>
              </a:rPr>
              <a:t>段指针），尝试去当前记录的</a:t>
            </a:r>
            <a:r>
              <a:rPr lang="en-US" altLang="zh-CN" sz="1200" b="0" i="0" kern="1200" dirty="0" smtClean="0">
                <a:solidFill>
                  <a:schemeClr val="tx1"/>
                </a:solidFill>
                <a:effectLst/>
                <a:latin typeface="+mn-lt"/>
                <a:ea typeface="+mn-ea"/>
                <a:cs typeface="+mn-cs"/>
              </a:rPr>
              <a:t>undo</a:t>
            </a:r>
            <a:r>
              <a:rPr lang="zh-CN" altLang="en-US" sz="1200" b="0" i="0" kern="1200" dirty="0" smtClean="0">
                <a:solidFill>
                  <a:schemeClr val="tx1"/>
                </a:solidFill>
                <a:effectLst/>
                <a:latin typeface="+mn-lt"/>
                <a:ea typeface="+mn-ea"/>
                <a:cs typeface="+mn-cs"/>
              </a:rPr>
              <a:t>段中提取记录的上一个版本进行</a:t>
            </a:r>
            <a:r>
              <a:rPr lang="en-US" altLang="zh-CN" sz="1200" b="0" i="0" kern="1200" dirty="0" smtClean="0">
                <a:solidFill>
                  <a:schemeClr val="tx1"/>
                </a:solidFill>
                <a:effectLst/>
                <a:latin typeface="+mn-lt"/>
                <a:ea typeface="+mn-ea"/>
                <a:cs typeface="+mn-cs"/>
              </a:rPr>
              <a:t>4~6</a:t>
            </a:r>
            <a:r>
              <a:rPr lang="zh-CN" altLang="en-US" sz="1200" b="0" i="0" kern="1200" dirty="0" smtClean="0">
                <a:solidFill>
                  <a:schemeClr val="tx1"/>
                </a:solidFill>
                <a:effectLst/>
                <a:latin typeface="+mn-lt"/>
                <a:ea typeface="+mn-ea"/>
                <a:cs typeface="+mn-cs"/>
              </a:rPr>
              <a:t>中同样的可见性判断，如果可以则该记录的上一个版本可见。</a:t>
            </a: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33</a:t>
            </a:fld>
            <a:endParaRPr kumimoji="1" lang="zh-CN" altLang="en-US"/>
          </a:p>
        </p:txBody>
      </p:sp>
    </p:spTree>
    <p:extLst>
      <p:ext uri="{BB962C8B-B14F-4D97-AF65-F5344CB8AC3E}">
        <p14:creationId xmlns:p14="http://schemas.microsoft.com/office/powerpoint/2010/main" val="2057601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每个事务首次执行快照读操作时，会创建一个</a:t>
            </a:r>
            <a:r>
              <a:rPr lang="en-US" altLang="zh-CN" sz="1200" b="0" i="0" kern="1200" dirty="0" err="1" smtClean="0">
                <a:solidFill>
                  <a:schemeClr val="tx1"/>
                </a:solidFill>
                <a:effectLst/>
                <a:latin typeface="+mn-lt"/>
                <a:ea typeface="+mn-ea"/>
                <a:cs typeface="+mn-cs"/>
              </a:rPr>
              <a:t>read_view</a:t>
            </a:r>
            <a:r>
              <a:rPr lang="zh-CN" altLang="en-US" sz="1200" b="0" i="0" kern="1200" dirty="0" smtClean="0">
                <a:solidFill>
                  <a:schemeClr val="tx1"/>
                </a:solidFill>
                <a:effectLst/>
                <a:latin typeface="+mn-lt"/>
                <a:ea typeface="+mn-ea"/>
                <a:cs typeface="+mn-cs"/>
              </a:rPr>
              <a:t>对象（可以理解为在当前事务中，为数据表建立了一个逻辑快照，</a:t>
            </a:r>
            <a:r>
              <a:rPr lang="en-US" altLang="zh-CN" sz="1200" b="0" i="0" kern="1200" dirty="0" err="1" smtClean="0">
                <a:solidFill>
                  <a:schemeClr val="tx1"/>
                </a:solidFill>
                <a:effectLst/>
                <a:latin typeface="+mn-lt"/>
                <a:ea typeface="+mn-ea"/>
                <a:cs typeface="+mn-cs"/>
              </a:rPr>
              <a:t>read_view</a:t>
            </a:r>
            <a:r>
              <a:rPr lang="zh-CN" altLang="en-US" sz="1200" b="0" i="0" kern="1200" dirty="0" smtClean="0">
                <a:solidFill>
                  <a:schemeClr val="tx1"/>
                </a:solidFill>
                <a:effectLst/>
                <a:latin typeface="+mn-lt"/>
                <a:ea typeface="+mn-ea"/>
                <a:cs typeface="+mn-cs"/>
              </a:rPr>
              <a:t>对象就是用来控制此逻辑快照的可见范围的）。事务提交后，其创建的</a:t>
            </a:r>
            <a:r>
              <a:rPr lang="en-US" altLang="zh-CN" sz="1200" b="0" i="0" kern="1200" dirty="0" err="1" smtClean="0">
                <a:solidFill>
                  <a:schemeClr val="tx1"/>
                </a:solidFill>
                <a:effectLst/>
                <a:latin typeface="+mn-lt"/>
                <a:ea typeface="+mn-ea"/>
                <a:cs typeface="+mn-cs"/>
              </a:rPr>
              <a:t>read_view</a:t>
            </a:r>
            <a:r>
              <a:rPr lang="zh-CN" altLang="en-US" sz="1200" b="0" i="0" kern="1200" dirty="0" smtClean="0">
                <a:solidFill>
                  <a:schemeClr val="tx1"/>
                </a:solidFill>
                <a:effectLst/>
                <a:latin typeface="+mn-lt"/>
                <a:ea typeface="+mn-ea"/>
                <a:cs typeface="+mn-cs"/>
              </a:rPr>
              <a:t>对象将被销毁。</a:t>
            </a:r>
          </a:p>
          <a:p>
            <a:endParaRPr kumimoji="1" lang="zh-CN" altLang="en-US" sz="1200" b="0" i="0" kern="1200" dirty="0" smtClean="0">
              <a:solidFill>
                <a:schemeClr val="tx1"/>
              </a:solidFill>
              <a:effectLst/>
              <a:latin typeface="+mn-lt"/>
              <a:ea typeface="+mn-ea"/>
              <a:cs typeface="+mn-cs"/>
            </a:endParaRPr>
          </a:p>
          <a:p>
            <a:endParaRPr kumimoji="1" lang="zh-CN" altLang="en-US" sz="1200" b="0" i="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read_view</a:t>
            </a:r>
            <a:r>
              <a:rPr lang="zh-CN" altLang="en-US" sz="1200" kern="1200" dirty="0" smtClean="0">
                <a:solidFill>
                  <a:schemeClr val="tx1"/>
                </a:solidFill>
                <a:effectLst/>
                <a:latin typeface="+mn-lt"/>
                <a:ea typeface="+mn-ea"/>
                <a:cs typeface="+mn-cs"/>
              </a:rPr>
              <a:t>对象中有三个关键字段用于判断记录的可见范围。它们分别是</a:t>
            </a:r>
            <a:r>
              <a:rPr lang="en-US" altLang="zh-CN" sz="1200" kern="1200" dirty="0" err="1" smtClean="0">
                <a:solidFill>
                  <a:schemeClr val="tx1"/>
                </a:solidFill>
                <a:effectLst/>
                <a:latin typeface="+mn-lt"/>
                <a:ea typeface="+mn-ea"/>
                <a:cs typeface="+mn-cs"/>
              </a:rPr>
              <a:t>trx_ids</a:t>
            </a:r>
            <a:r>
              <a:rPr lang="zh-CN" altLang="en-US"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low_limit_id</a:t>
            </a:r>
            <a:r>
              <a:rPr lang="zh-CN" altLang="en-US"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up_limit_id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1</a:t>
            </a:r>
            <a:r>
              <a:rPr lang="en-US" altLang="zh-CN" dirty="0" smtClean="0"/>
              <a:t>. </a:t>
            </a:r>
            <a:r>
              <a:rPr lang="en-US" altLang="zh-CN" dirty="0" err="1" smtClean="0"/>
              <a:t>read_view</a:t>
            </a:r>
            <a:r>
              <a:rPr lang="en-US" altLang="zh-CN" dirty="0" smtClean="0"/>
              <a:t>-&gt;</a:t>
            </a:r>
            <a:r>
              <a:rPr lang="en-US" altLang="zh-CN" dirty="0" err="1" smtClean="0"/>
              <a:t>trx_ids</a:t>
            </a:r>
            <a:r>
              <a:rPr lang="zh-CN" altLang="en-US" sz="1200" kern="1200" dirty="0" smtClean="0">
                <a:solidFill>
                  <a:schemeClr val="tx1"/>
                </a:solidFill>
                <a:effectLst/>
                <a:latin typeface="+mn-lt"/>
                <a:ea typeface="+mn-ea"/>
                <a:cs typeface="+mn-cs"/>
              </a:rPr>
              <a:t>：创建该</a:t>
            </a:r>
            <a:r>
              <a:rPr lang="en-US" altLang="zh-CN" sz="1200" kern="1200" dirty="0" err="1" smtClean="0">
                <a:solidFill>
                  <a:schemeClr val="tx1"/>
                </a:solidFill>
                <a:effectLst/>
                <a:latin typeface="+mn-lt"/>
                <a:ea typeface="+mn-ea"/>
                <a:cs typeface="+mn-cs"/>
              </a:rPr>
              <a:t>read_view</a:t>
            </a:r>
            <a:r>
              <a:rPr lang="zh-CN" altLang="en-US" sz="1200" kern="1200" dirty="0" smtClean="0">
                <a:solidFill>
                  <a:schemeClr val="tx1"/>
                </a:solidFill>
                <a:effectLst/>
                <a:latin typeface="+mn-lt"/>
                <a:ea typeface="+mn-ea"/>
                <a:cs typeface="+mn-cs"/>
              </a:rPr>
              <a:t>时，记录正活跃的其他事务的</a:t>
            </a:r>
            <a:r>
              <a:rPr lang="en-US" altLang="zh-CN" sz="1200" kern="1200" dirty="0" smtClean="0">
                <a:solidFill>
                  <a:schemeClr val="tx1"/>
                </a:solidFill>
                <a:effectLst/>
                <a:latin typeface="+mn-lt"/>
                <a:ea typeface="+mn-ea"/>
                <a:cs typeface="+mn-cs"/>
              </a:rPr>
              <a:t>ID</a:t>
            </a:r>
            <a:r>
              <a:rPr lang="zh-CN" altLang="en-US" sz="1200" kern="1200" dirty="0" smtClean="0">
                <a:solidFill>
                  <a:schemeClr val="tx1"/>
                </a:solidFill>
                <a:effectLst/>
                <a:latin typeface="+mn-lt"/>
                <a:ea typeface="+mn-ea"/>
                <a:cs typeface="+mn-cs"/>
              </a:rPr>
              <a:t>集合。事务</a:t>
            </a:r>
            <a:r>
              <a:rPr lang="en-US" altLang="zh-CN" sz="1200" kern="1200" dirty="0" smtClean="0">
                <a:solidFill>
                  <a:schemeClr val="tx1"/>
                </a:solidFill>
                <a:effectLst/>
                <a:latin typeface="+mn-lt"/>
                <a:ea typeface="+mn-ea"/>
                <a:cs typeface="+mn-cs"/>
              </a:rPr>
              <a:t>ID</a:t>
            </a:r>
            <a:r>
              <a:rPr lang="zh-CN" altLang="en-US" sz="1200" kern="1200" dirty="0" smtClean="0">
                <a:solidFill>
                  <a:schemeClr val="tx1"/>
                </a:solidFill>
                <a:effectLst/>
                <a:latin typeface="+mn-lt"/>
                <a:ea typeface="+mn-ea"/>
                <a:cs typeface="+mn-cs"/>
              </a:rPr>
              <a:t>在集合中降序排列，便于二分查找。 </a:t>
            </a:r>
            <a:r>
              <a:rPr lang="en-US" altLang="zh-CN" sz="1200" kern="1200" dirty="0" smtClean="0">
                <a:solidFill>
                  <a:schemeClr val="tx1"/>
                </a:solidFill>
                <a:effectLst/>
                <a:latin typeface="+mn-lt"/>
                <a:ea typeface="+mn-ea"/>
                <a:cs typeface="+mn-cs"/>
              </a:rPr>
              <a:t>2</a:t>
            </a:r>
            <a:r>
              <a:rPr lang="en-US" altLang="zh-CN" dirty="0" smtClean="0"/>
              <a:t>. </a:t>
            </a:r>
            <a:r>
              <a:rPr lang="en-US" altLang="zh-CN" dirty="0" err="1" smtClean="0"/>
              <a:t>read_view</a:t>
            </a:r>
            <a:r>
              <a:rPr lang="en-US" altLang="zh-CN" dirty="0" smtClean="0"/>
              <a:t>-&gt;</a:t>
            </a:r>
            <a:r>
              <a:rPr lang="en-US" altLang="zh-CN" sz="1200" kern="1200" dirty="0" err="1" smtClean="0">
                <a:solidFill>
                  <a:schemeClr val="tx1"/>
                </a:solidFill>
                <a:effectLst/>
                <a:latin typeface="+mn-lt"/>
                <a:ea typeface="+mn-ea"/>
                <a:cs typeface="+mn-cs"/>
              </a:rPr>
              <a:t>low_limit_id</a:t>
            </a:r>
            <a:r>
              <a:rPr lang="zh-CN" altLang="en-US" sz="1200" kern="1200" dirty="0" smtClean="0">
                <a:solidFill>
                  <a:schemeClr val="tx1"/>
                </a:solidFill>
                <a:effectLst/>
                <a:latin typeface="+mn-lt"/>
                <a:ea typeface="+mn-ea"/>
                <a:cs typeface="+mn-cs"/>
              </a:rPr>
              <a:t>：当前活跃事务中的最大事务</a:t>
            </a:r>
            <a:r>
              <a:rPr lang="en-US" altLang="zh-CN" sz="1200" kern="1200" dirty="0" smtClean="0">
                <a:solidFill>
                  <a:schemeClr val="tx1"/>
                </a:solidFill>
                <a:effectLst/>
                <a:latin typeface="+mn-lt"/>
                <a:ea typeface="+mn-ea"/>
                <a:cs typeface="+mn-cs"/>
              </a:rPr>
              <a:t>ID+1</a:t>
            </a:r>
            <a:r>
              <a:rPr lang="zh-CN" altLang="en-US" sz="1200" kern="1200" dirty="0" smtClean="0">
                <a:solidFill>
                  <a:schemeClr val="tx1"/>
                </a:solidFill>
                <a:effectLst/>
                <a:latin typeface="+mn-lt"/>
                <a:ea typeface="+mn-ea"/>
                <a:cs typeface="+mn-cs"/>
              </a:rPr>
              <a:t>（即系统中最近一个尚未分配出去的事务号）。 </a:t>
            </a:r>
            <a:r>
              <a:rPr lang="en-US" altLang="zh-CN" sz="1200" kern="1200" dirty="0" smtClean="0">
                <a:solidFill>
                  <a:schemeClr val="tx1"/>
                </a:solidFill>
                <a:effectLst/>
                <a:latin typeface="+mn-lt"/>
                <a:ea typeface="+mn-ea"/>
                <a:cs typeface="+mn-cs"/>
              </a:rPr>
              <a:t>3</a:t>
            </a:r>
            <a:r>
              <a:rPr lang="en-US" altLang="zh-CN" dirty="0" smtClean="0"/>
              <a:t>. </a:t>
            </a:r>
            <a:r>
              <a:rPr lang="en-US" altLang="zh-CN" dirty="0" err="1" smtClean="0"/>
              <a:t>read_view</a:t>
            </a:r>
            <a:r>
              <a:rPr lang="en-US" altLang="zh-CN" dirty="0" smtClean="0"/>
              <a:t>-&gt;</a:t>
            </a:r>
            <a:r>
              <a:rPr lang="en-US" altLang="zh-CN" dirty="0" err="1" smtClean="0"/>
              <a:t>up_limit_id</a:t>
            </a:r>
            <a:r>
              <a:rPr lang="zh-CN" altLang="en-US" dirty="0" smtClean="0"/>
              <a:t>：当前活跃事务中的最小事务</a:t>
            </a:r>
            <a:r>
              <a:rPr lang="en-US" altLang="zh-CN" dirty="0" smtClean="0"/>
              <a:t>ID</a:t>
            </a:r>
            <a:r>
              <a:rPr lang="zh-CN" altLang="en-US" dirty="0" smtClean="0"/>
              <a:t>。</a:t>
            </a:r>
          </a:p>
          <a:p>
            <a:endParaRPr kumimoji="1" lang="zh-CN" altLang="en-US" dirty="0" smtClean="0"/>
          </a:p>
          <a:p>
            <a:r>
              <a:rPr lang="en-US" altLang="zh-CN" sz="1200" b="0" i="0" kern="1200" dirty="0" smtClean="0">
                <a:solidFill>
                  <a:schemeClr val="tx1"/>
                </a:solidFill>
                <a:effectLst/>
                <a:latin typeface="+mn-lt"/>
                <a:ea typeface="+mn-ea"/>
                <a:cs typeface="+mn-cs"/>
              </a:rPr>
              <a:t>3. </a:t>
            </a:r>
            <a:r>
              <a:rPr lang="zh-CN" altLang="en-US" sz="1200" b="0" i="0" kern="1200" dirty="0" smtClean="0">
                <a:solidFill>
                  <a:schemeClr val="tx1"/>
                </a:solidFill>
                <a:effectLst/>
                <a:latin typeface="+mn-lt"/>
                <a:ea typeface="+mn-ea"/>
                <a:cs typeface="+mn-cs"/>
              </a:rPr>
              <a:t>如果记录的版本号比自己事务的</a:t>
            </a:r>
            <a:r>
              <a:rPr lang="en-US" altLang="zh-CN" sz="1200" b="0" i="0" kern="1200" dirty="0" err="1" smtClean="0">
                <a:solidFill>
                  <a:schemeClr val="tx1"/>
                </a:solidFill>
                <a:effectLst/>
                <a:latin typeface="+mn-lt"/>
                <a:ea typeface="+mn-ea"/>
                <a:cs typeface="+mn-cs"/>
              </a:rPr>
              <a:t>read_view</a:t>
            </a:r>
            <a:r>
              <a:rPr lang="en-US" altLang="zh-CN" sz="1200" b="0" i="0" kern="1200" dirty="0" smtClean="0">
                <a:solidFill>
                  <a:schemeClr val="tx1"/>
                </a:solidFill>
                <a:effectLst/>
                <a:latin typeface="+mn-lt"/>
                <a:ea typeface="+mn-ea"/>
                <a:cs typeface="+mn-cs"/>
              </a:rPr>
              <a:t>-&gt;</a:t>
            </a:r>
            <a:r>
              <a:rPr lang="en-US" altLang="zh-CN" sz="1200" b="0" i="0" kern="1200" dirty="0" err="1" smtClean="0">
                <a:solidFill>
                  <a:schemeClr val="tx1"/>
                </a:solidFill>
                <a:effectLst/>
                <a:latin typeface="+mn-lt"/>
                <a:ea typeface="+mn-ea"/>
                <a:cs typeface="+mn-cs"/>
              </a:rPr>
              <a:t>up_limit_id</a:t>
            </a:r>
            <a:r>
              <a:rPr lang="zh-CN" altLang="en-US" sz="1200" b="0" i="0" kern="1200" dirty="0" smtClean="0">
                <a:solidFill>
                  <a:schemeClr val="tx1"/>
                </a:solidFill>
                <a:effectLst/>
                <a:latin typeface="+mn-lt"/>
                <a:ea typeface="+mn-ea"/>
                <a:cs typeface="+mn-cs"/>
              </a:rPr>
              <a:t>小，则该记录的当前版本一定可见。因为这些版本的内容形成于快照创建之前，且它们的事务也肯定已经</a:t>
            </a:r>
            <a:r>
              <a:rPr lang="en-US" altLang="zh-CN" sz="1200" b="0" i="0" kern="1200" dirty="0" smtClean="0">
                <a:solidFill>
                  <a:schemeClr val="tx1"/>
                </a:solidFill>
                <a:effectLst/>
                <a:latin typeface="+mn-lt"/>
                <a:ea typeface="+mn-ea"/>
                <a:cs typeface="+mn-cs"/>
              </a:rPr>
              <a:t>commit</a:t>
            </a:r>
            <a:r>
              <a:rPr lang="zh-CN" altLang="en-US" sz="1200" b="0" i="0" kern="1200" dirty="0" smtClean="0">
                <a:solidFill>
                  <a:schemeClr val="tx1"/>
                </a:solidFill>
                <a:effectLst/>
                <a:latin typeface="+mn-lt"/>
                <a:ea typeface="+mn-ea"/>
                <a:cs typeface="+mn-cs"/>
              </a:rPr>
              <a:t>了。或者如果记录的版本号等于自己事务的事务</a:t>
            </a:r>
            <a:r>
              <a:rPr lang="en-US" altLang="zh-CN" sz="1200" b="0" i="0" kern="1200" dirty="0" smtClean="0">
                <a:solidFill>
                  <a:schemeClr val="tx1"/>
                </a:solidFill>
                <a:effectLst/>
                <a:latin typeface="+mn-lt"/>
                <a:ea typeface="+mn-ea"/>
                <a:cs typeface="+mn-cs"/>
              </a:rPr>
              <a:t>ID</a:t>
            </a:r>
            <a:r>
              <a:rPr lang="zh-CN" altLang="en-US" sz="1200" b="0" i="0" kern="1200" dirty="0" smtClean="0">
                <a:solidFill>
                  <a:schemeClr val="tx1"/>
                </a:solidFill>
                <a:effectLst/>
                <a:latin typeface="+mn-lt"/>
                <a:ea typeface="+mn-ea"/>
                <a:cs typeface="+mn-cs"/>
              </a:rPr>
              <a:t>，则该记录的当前版本也一定可见，因为该记录版本就是本事务产生的。</a:t>
            </a:r>
          </a:p>
          <a:p>
            <a:r>
              <a:rPr lang="en-US" altLang="zh-CN" sz="1200" b="0" i="0" kern="1200" dirty="0" smtClean="0">
                <a:solidFill>
                  <a:schemeClr val="tx1"/>
                </a:solidFill>
                <a:effectLst/>
                <a:latin typeface="+mn-lt"/>
                <a:ea typeface="+mn-ea"/>
                <a:cs typeface="+mn-cs"/>
              </a:rPr>
              <a:t>4. </a:t>
            </a:r>
            <a:r>
              <a:rPr lang="zh-CN" altLang="en-US" sz="1200" b="0" i="0" kern="1200" dirty="0" smtClean="0">
                <a:solidFill>
                  <a:schemeClr val="tx1"/>
                </a:solidFill>
                <a:effectLst/>
                <a:latin typeface="+mn-lt"/>
                <a:ea typeface="+mn-ea"/>
                <a:cs typeface="+mn-cs"/>
              </a:rPr>
              <a:t>如果记录的版本号与自己事务的</a:t>
            </a:r>
            <a:r>
              <a:rPr lang="en-US" altLang="zh-CN" sz="1200" b="0" i="0" kern="1200" dirty="0" err="1" smtClean="0">
                <a:solidFill>
                  <a:schemeClr val="tx1"/>
                </a:solidFill>
                <a:effectLst/>
                <a:latin typeface="+mn-lt"/>
                <a:ea typeface="+mn-ea"/>
                <a:cs typeface="+mn-cs"/>
              </a:rPr>
              <a:t>read_view</a:t>
            </a:r>
            <a:r>
              <a:rPr lang="en-US" altLang="zh-CN" sz="1200" b="0" i="0" kern="1200" dirty="0" smtClean="0">
                <a:solidFill>
                  <a:schemeClr val="tx1"/>
                </a:solidFill>
                <a:effectLst/>
                <a:latin typeface="+mn-lt"/>
                <a:ea typeface="+mn-ea"/>
                <a:cs typeface="+mn-cs"/>
              </a:rPr>
              <a:t>-&gt;</a:t>
            </a:r>
            <a:r>
              <a:rPr lang="en-US" altLang="zh-CN" sz="1200" b="0" i="0" kern="1200" dirty="0" err="1" smtClean="0">
                <a:solidFill>
                  <a:schemeClr val="tx1"/>
                </a:solidFill>
                <a:effectLst/>
                <a:latin typeface="+mn-lt"/>
                <a:ea typeface="+mn-ea"/>
                <a:cs typeface="+mn-cs"/>
              </a:rPr>
              <a:t>low_limit_id</a:t>
            </a:r>
            <a:r>
              <a:rPr lang="zh-CN" altLang="en-US" sz="1200" b="0" i="0" kern="1200" dirty="0" smtClean="0">
                <a:solidFill>
                  <a:schemeClr val="tx1"/>
                </a:solidFill>
                <a:effectLst/>
                <a:latin typeface="+mn-lt"/>
                <a:ea typeface="+mn-ea"/>
                <a:cs typeface="+mn-cs"/>
              </a:rPr>
              <a:t>一样或比它更大，则该版本的记录的当前版本一定不可见。因为这些版本的内容形成于快照创建之后。</a:t>
            </a:r>
          </a:p>
          <a:p>
            <a:endParaRPr kumimoji="1" lang="zh-CN" altLang="en-US" dirty="0" smtClean="0"/>
          </a:p>
          <a:p>
            <a:r>
              <a:rPr lang="zh-CN" altLang="en-US" sz="1200" kern="1200" dirty="0" smtClean="0">
                <a:solidFill>
                  <a:schemeClr val="tx1"/>
                </a:solidFill>
                <a:effectLst/>
                <a:latin typeface="+mn-lt"/>
                <a:ea typeface="+mn-ea"/>
                <a:cs typeface="+mn-cs"/>
              </a:rPr>
              <a:t>不可见有如下两层含义： </a:t>
            </a: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如果该记录是新增或修改后形成的新版本记录，则对新增和修改行为不可见，即看不到最新的内容； </a:t>
            </a:r>
            <a:r>
              <a:rPr lang="en-US" altLang="zh-CN" sz="1200" kern="1200" dirty="0" smtClean="0">
                <a:solidFill>
                  <a:schemeClr val="tx1"/>
                </a:solidFill>
                <a:effectLst/>
                <a:latin typeface="+mn-lt"/>
                <a:ea typeface="+mn-ea"/>
                <a:cs typeface="+mn-cs"/>
              </a:rPr>
              <a:t>2</a:t>
            </a:r>
            <a:r>
              <a:rPr lang="en-US" altLang="zh-CN" dirty="0" smtClean="0"/>
              <a:t>. </a:t>
            </a:r>
            <a:r>
              <a:rPr lang="zh-CN" altLang="en-US" dirty="0" smtClean="0"/>
              <a:t>如果该记录是标记为已删除形成的新版本记录，则对该删除行为不可见，即可以看到删除前的内容。</a:t>
            </a:r>
          </a:p>
          <a:p>
            <a:endParaRPr kumimoji="1" lang="zh-CN" altLang="en-US" dirty="0" smtClean="0"/>
          </a:p>
          <a:p>
            <a:endParaRPr kumimoji="1" lang="zh-CN" altLang="en-US" dirty="0" smtClean="0"/>
          </a:p>
          <a:p>
            <a:r>
              <a:rPr lang="en-US" altLang="zh-CN" sz="1200" b="0" i="0" kern="1200" dirty="0" smtClean="0">
                <a:solidFill>
                  <a:schemeClr val="tx1"/>
                </a:solidFill>
                <a:effectLst/>
                <a:latin typeface="+mn-lt"/>
                <a:ea typeface="+mn-ea"/>
                <a:cs typeface="+mn-cs"/>
              </a:rPr>
              <a:t>5. </a:t>
            </a:r>
            <a:r>
              <a:rPr lang="zh-CN" altLang="en-US" sz="1200" b="0" i="0" kern="1200" dirty="0" smtClean="0">
                <a:solidFill>
                  <a:schemeClr val="tx1"/>
                </a:solidFill>
                <a:effectLst/>
                <a:latin typeface="+mn-lt"/>
                <a:ea typeface="+mn-ea"/>
                <a:cs typeface="+mn-cs"/>
              </a:rPr>
              <a:t>当无法通过</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快速判断出记录的可见性时，则查找该记录的版本号是否在自己事务的</a:t>
            </a:r>
            <a:r>
              <a:rPr lang="en-US" altLang="zh-CN" sz="1200" b="0" i="0" kern="1200" dirty="0" err="1" smtClean="0">
                <a:solidFill>
                  <a:schemeClr val="tx1"/>
                </a:solidFill>
                <a:effectLst/>
                <a:latin typeface="+mn-lt"/>
                <a:ea typeface="+mn-ea"/>
                <a:cs typeface="+mn-cs"/>
              </a:rPr>
              <a:t>read_view</a:t>
            </a:r>
            <a:r>
              <a:rPr lang="en-US" altLang="zh-CN" sz="1200" b="0" i="0" kern="1200" dirty="0" smtClean="0">
                <a:solidFill>
                  <a:schemeClr val="tx1"/>
                </a:solidFill>
                <a:effectLst/>
                <a:latin typeface="+mn-lt"/>
                <a:ea typeface="+mn-ea"/>
                <a:cs typeface="+mn-cs"/>
              </a:rPr>
              <a:t>-&gt;</a:t>
            </a:r>
            <a:r>
              <a:rPr lang="en-US" altLang="zh-CN" sz="1200" b="0" i="0" kern="1200" dirty="0" err="1" smtClean="0">
                <a:solidFill>
                  <a:schemeClr val="tx1"/>
                </a:solidFill>
                <a:effectLst/>
                <a:latin typeface="+mn-lt"/>
                <a:ea typeface="+mn-ea"/>
                <a:cs typeface="+mn-cs"/>
              </a:rPr>
              <a:t>trx_ids</a:t>
            </a:r>
            <a:r>
              <a:rPr lang="zh-CN" altLang="en-US" sz="1200" b="0" i="0" kern="1200" dirty="0" smtClean="0">
                <a:solidFill>
                  <a:schemeClr val="tx1"/>
                </a:solidFill>
                <a:effectLst/>
                <a:latin typeface="+mn-lt"/>
                <a:ea typeface="+mn-ea"/>
                <a:cs typeface="+mn-cs"/>
              </a:rPr>
              <a:t>列表中，如果在则该记录的当前版本不可见，否则该记录的当前版本可见。</a:t>
            </a:r>
          </a:p>
          <a:p>
            <a:r>
              <a:rPr lang="en-US" altLang="zh-CN" sz="1200" b="0" i="0" kern="1200" dirty="0" smtClean="0">
                <a:solidFill>
                  <a:schemeClr val="tx1"/>
                </a:solidFill>
                <a:effectLst/>
                <a:latin typeface="+mn-lt"/>
                <a:ea typeface="+mn-ea"/>
                <a:cs typeface="+mn-cs"/>
              </a:rPr>
              <a:t>6. </a:t>
            </a:r>
            <a:r>
              <a:rPr lang="zh-CN" altLang="en-US" sz="1200" b="0" i="0" kern="1200" dirty="0" smtClean="0">
                <a:solidFill>
                  <a:schemeClr val="tx1"/>
                </a:solidFill>
                <a:effectLst/>
                <a:latin typeface="+mn-lt"/>
                <a:ea typeface="+mn-ea"/>
                <a:cs typeface="+mn-cs"/>
              </a:rPr>
              <a:t>当一条记录判断出其当前版本不可见时，通过记录的</a:t>
            </a:r>
            <a:r>
              <a:rPr lang="en-US" altLang="zh-CN" sz="1200" b="0" i="0" kern="1200" dirty="0" smtClean="0">
                <a:solidFill>
                  <a:schemeClr val="tx1"/>
                </a:solidFill>
                <a:effectLst/>
                <a:latin typeface="+mn-lt"/>
                <a:ea typeface="+mn-ea"/>
                <a:cs typeface="+mn-cs"/>
              </a:rPr>
              <a:t>DB_ROLL_PTR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undo</a:t>
            </a:r>
            <a:r>
              <a:rPr lang="zh-CN" altLang="en-US" sz="1200" b="0" i="0" kern="1200" dirty="0" smtClean="0">
                <a:solidFill>
                  <a:schemeClr val="tx1"/>
                </a:solidFill>
                <a:effectLst/>
                <a:latin typeface="+mn-lt"/>
                <a:ea typeface="+mn-ea"/>
                <a:cs typeface="+mn-cs"/>
              </a:rPr>
              <a:t>段指针），尝试去当前记录的</a:t>
            </a:r>
            <a:r>
              <a:rPr lang="en-US" altLang="zh-CN" sz="1200" b="0" i="0" kern="1200" dirty="0" smtClean="0">
                <a:solidFill>
                  <a:schemeClr val="tx1"/>
                </a:solidFill>
                <a:effectLst/>
                <a:latin typeface="+mn-lt"/>
                <a:ea typeface="+mn-ea"/>
                <a:cs typeface="+mn-cs"/>
              </a:rPr>
              <a:t>undo</a:t>
            </a:r>
            <a:r>
              <a:rPr lang="zh-CN" altLang="en-US" sz="1200" b="0" i="0" kern="1200" dirty="0" smtClean="0">
                <a:solidFill>
                  <a:schemeClr val="tx1"/>
                </a:solidFill>
                <a:effectLst/>
                <a:latin typeface="+mn-lt"/>
                <a:ea typeface="+mn-ea"/>
                <a:cs typeface="+mn-cs"/>
              </a:rPr>
              <a:t>段中提取记录的上一个版本进行</a:t>
            </a:r>
            <a:r>
              <a:rPr lang="en-US" altLang="zh-CN" sz="1200" b="0" i="0" kern="1200" dirty="0" smtClean="0">
                <a:solidFill>
                  <a:schemeClr val="tx1"/>
                </a:solidFill>
                <a:effectLst/>
                <a:latin typeface="+mn-lt"/>
                <a:ea typeface="+mn-ea"/>
                <a:cs typeface="+mn-cs"/>
              </a:rPr>
              <a:t>4~6</a:t>
            </a:r>
            <a:r>
              <a:rPr lang="zh-CN" altLang="en-US" sz="1200" b="0" i="0" kern="1200" dirty="0" smtClean="0">
                <a:solidFill>
                  <a:schemeClr val="tx1"/>
                </a:solidFill>
                <a:effectLst/>
                <a:latin typeface="+mn-lt"/>
                <a:ea typeface="+mn-ea"/>
                <a:cs typeface="+mn-cs"/>
              </a:rPr>
              <a:t>中同样的可见性判断，如果可以则该记录的上一个版本可见。</a:t>
            </a: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34</a:t>
            </a:fld>
            <a:endParaRPr kumimoji="1" lang="zh-CN" altLang="en-US"/>
          </a:p>
        </p:txBody>
      </p:sp>
    </p:spTree>
    <p:extLst>
      <p:ext uri="{BB962C8B-B14F-4D97-AF65-F5344CB8AC3E}">
        <p14:creationId xmlns:p14="http://schemas.microsoft.com/office/powerpoint/2010/main" val="55387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每个事务首次执行快照读操作时，会创建一个</a:t>
            </a:r>
            <a:r>
              <a:rPr lang="en-US" altLang="zh-CN" sz="1200" b="0" i="0" kern="1200" dirty="0" err="1" smtClean="0">
                <a:solidFill>
                  <a:schemeClr val="tx1"/>
                </a:solidFill>
                <a:effectLst/>
                <a:latin typeface="+mn-lt"/>
                <a:ea typeface="+mn-ea"/>
                <a:cs typeface="+mn-cs"/>
              </a:rPr>
              <a:t>read_view</a:t>
            </a:r>
            <a:r>
              <a:rPr lang="zh-CN" altLang="en-US" sz="1200" b="0" i="0" kern="1200" dirty="0" smtClean="0">
                <a:solidFill>
                  <a:schemeClr val="tx1"/>
                </a:solidFill>
                <a:effectLst/>
                <a:latin typeface="+mn-lt"/>
                <a:ea typeface="+mn-ea"/>
                <a:cs typeface="+mn-cs"/>
              </a:rPr>
              <a:t>对象（可以理解为在当前事务中，为数据表建立了一个逻辑快照，</a:t>
            </a:r>
            <a:r>
              <a:rPr lang="en-US" altLang="zh-CN" sz="1200" b="0" i="0" kern="1200" dirty="0" err="1" smtClean="0">
                <a:solidFill>
                  <a:schemeClr val="tx1"/>
                </a:solidFill>
                <a:effectLst/>
                <a:latin typeface="+mn-lt"/>
                <a:ea typeface="+mn-ea"/>
                <a:cs typeface="+mn-cs"/>
              </a:rPr>
              <a:t>read_view</a:t>
            </a:r>
            <a:r>
              <a:rPr lang="zh-CN" altLang="en-US" sz="1200" b="0" i="0" kern="1200" dirty="0" smtClean="0">
                <a:solidFill>
                  <a:schemeClr val="tx1"/>
                </a:solidFill>
                <a:effectLst/>
                <a:latin typeface="+mn-lt"/>
                <a:ea typeface="+mn-ea"/>
                <a:cs typeface="+mn-cs"/>
              </a:rPr>
              <a:t>对象就是用来控制此逻辑快照的可见范围的）。事务提交后，其创建的</a:t>
            </a:r>
            <a:r>
              <a:rPr lang="en-US" altLang="zh-CN" sz="1200" b="0" i="0" kern="1200" dirty="0" err="1" smtClean="0">
                <a:solidFill>
                  <a:schemeClr val="tx1"/>
                </a:solidFill>
                <a:effectLst/>
                <a:latin typeface="+mn-lt"/>
                <a:ea typeface="+mn-ea"/>
                <a:cs typeface="+mn-cs"/>
              </a:rPr>
              <a:t>read_view</a:t>
            </a:r>
            <a:r>
              <a:rPr lang="zh-CN" altLang="en-US" sz="1200" b="0" i="0" kern="1200" dirty="0" smtClean="0">
                <a:solidFill>
                  <a:schemeClr val="tx1"/>
                </a:solidFill>
                <a:effectLst/>
                <a:latin typeface="+mn-lt"/>
                <a:ea typeface="+mn-ea"/>
                <a:cs typeface="+mn-cs"/>
              </a:rPr>
              <a:t>对象将被销毁。</a:t>
            </a:r>
          </a:p>
          <a:p>
            <a:endParaRPr kumimoji="1" lang="zh-CN" altLang="en-US" sz="1200" b="0" i="0" kern="1200" dirty="0" smtClean="0">
              <a:solidFill>
                <a:schemeClr val="tx1"/>
              </a:solidFill>
              <a:effectLst/>
              <a:latin typeface="+mn-lt"/>
              <a:ea typeface="+mn-ea"/>
              <a:cs typeface="+mn-cs"/>
            </a:endParaRPr>
          </a:p>
          <a:p>
            <a:endParaRPr kumimoji="1" lang="zh-CN" altLang="en-US" sz="1200" b="0" i="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read_view</a:t>
            </a:r>
            <a:r>
              <a:rPr lang="zh-CN" altLang="en-US" sz="1200" kern="1200" dirty="0" smtClean="0">
                <a:solidFill>
                  <a:schemeClr val="tx1"/>
                </a:solidFill>
                <a:effectLst/>
                <a:latin typeface="+mn-lt"/>
                <a:ea typeface="+mn-ea"/>
                <a:cs typeface="+mn-cs"/>
              </a:rPr>
              <a:t>对象中有三个关键字段用于判断记录的可见范围。它们分别是</a:t>
            </a:r>
            <a:r>
              <a:rPr lang="en-US" altLang="zh-CN" sz="1200" kern="1200" dirty="0" err="1" smtClean="0">
                <a:solidFill>
                  <a:schemeClr val="tx1"/>
                </a:solidFill>
                <a:effectLst/>
                <a:latin typeface="+mn-lt"/>
                <a:ea typeface="+mn-ea"/>
                <a:cs typeface="+mn-cs"/>
              </a:rPr>
              <a:t>trx_ids</a:t>
            </a:r>
            <a:r>
              <a:rPr lang="zh-CN" altLang="en-US"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low_limit_id</a:t>
            </a:r>
            <a:r>
              <a:rPr lang="zh-CN" altLang="en-US"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up_limit_id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1</a:t>
            </a:r>
            <a:r>
              <a:rPr lang="en-US" altLang="zh-CN" dirty="0" smtClean="0"/>
              <a:t>. </a:t>
            </a:r>
            <a:r>
              <a:rPr lang="en-US" altLang="zh-CN" dirty="0" err="1" smtClean="0"/>
              <a:t>read_view</a:t>
            </a:r>
            <a:r>
              <a:rPr lang="en-US" altLang="zh-CN" dirty="0" smtClean="0"/>
              <a:t>-&gt;</a:t>
            </a:r>
            <a:r>
              <a:rPr lang="en-US" altLang="zh-CN" dirty="0" err="1" smtClean="0"/>
              <a:t>trx_ids</a:t>
            </a:r>
            <a:r>
              <a:rPr lang="zh-CN" altLang="en-US" sz="1200" kern="1200" dirty="0" smtClean="0">
                <a:solidFill>
                  <a:schemeClr val="tx1"/>
                </a:solidFill>
                <a:effectLst/>
                <a:latin typeface="+mn-lt"/>
                <a:ea typeface="+mn-ea"/>
                <a:cs typeface="+mn-cs"/>
              </a:rPr>
              <a:t>：创建该</a:t>
            </a:r>
            <a:r>
              <a:rPr lang="en-US" altLang="zh-CN" sz="1200" kern="1200" dirty="0" err="1" smtClean="0">
                <a:solidFill>
                  <a:schemeClr val="tx1"/>
                </a:solidFill>
                <a:effectLst/>
                <a:latin typeface="+mn-lt"/>
                <a:ea typeface="+mn-ea"/>
                <a:cs typeface="+mn-cs"/>
              </a:rPr>
              <a:t>read_view</a:t>
            </a:r>
            <a:r>
              <a:rPr lang="zh-CN" altLang="en-US" sz="1200" kern="1200" dirty="0" smtClean="0">
                <a:solidFill>
                  <a:schemeClr val="tx1"/>
                </a:solidFill>
                <a:effectLst/>
                <a:latin typeface="+mn-lt"/>
                <a:ea typeface="+mn-ea"/>
                <a:cs typeface="+mn-cs"/>
              </a:rPr>
              <a:t>时，记录正活跃的其他事务的</a:t>
            </a:r>
            <a:r>
              <a:rPr lang="en-US" altLang="zh-CN" sz="1200" kern="1200" dirty="0" smtClean="0">
                <a:solidFill>
                  <a:schemeClr val="tx1"/>
                </a:solidFill>
                <a:effectLst/>
                <a:latin typeface="+mn-lt"/>
                <a:ea typeface="+mn-ea"/>
                <a:cs typeface="+mn-cs"/>
              </a:rPr>
              <a:t>ID</a:t>
            </a:r>
            <a:r>
              <a:rPr lang="zh-CN" altLang="en-US" sz="1200" kern="1200" dirty="0" smtClean="0">
                <a:solidFill>
                  <a:schemeClr val="tx1"/>
                </a:solidFill>
                <a:effectLst/>
                <a:latin typeface="+mn-lt"/>
                <a:ea typeface="+mn-ea"/>
                <a:cs typeface="+mn-cs"/>
              </a:rPr>
              <a:t>集合。事务</a:t>
            </a:r>
            <a:r>
              <a:rPr lang="en-US" altLang="zh-CN" sz="1200" kern="1200" dirty="0" smtClean="0">
                <a:solidFill>
                  <a:schemeClr val="tx1"/>
                </a:solidFill>
                <a:effectLst/>
                <a:latin typeface="+mn-lt"/>
                <a:ea typeface="+mn-ea"/>
                <a:cs typeface="+mn-cs"/>
              </a:rPr>
              <a:t>ID</a:t>
            </a:r>
            <a:r>
              <a:rPr lang="zh-CN" altLang="en-US" sz="1200" kern="1200" dirty="0" smtClean="0">
                <a:solidFill>
                  <a:schemeClr val="tx1"/>
                </a:solidFill>
                <a:effectLst/>
                <a:latin typeface="+mn-lt"/>
                <a:ea typeface="+mn-ea"/>
                <a:cs typeface="+mn-cs"/>
              </a:rPr>
              <a:t>在集合中降序排列，便于二分查找。 </a:t>
            </a:r>
            <a:r>
              <a:rPr lang="en-US" altLang="zh-CN" sz="1200" kern="1200" dirty="0" smtClean="0">
                <a:solidFill>
                  <a:schemeClr val="tx1"/>
                </a:solidFill>
                <a:effectLst/>
                <a:latin typeface="+mn-lt"/>
                <a:ea typeface="+mn-ea"/>
                <a:cs typeface="+mn-cs"/>
              </a:rPr>
              <a:t>2</a:t>
            </a:r>
            <a:r>
              <a:rPr lang="en-US" altLang="zh-CN" dirty="0" smtClean="0"/>
              <a:t>. </a:t>
            </a:r>
            <a:r>
              <a:rPr lang="en-US" altLang="zh-CN" dirty="0" err="1" smtClean="0"/>
              <a:t>read_view</a:t>
            </a:r>
            <a:r>
              <a:rPr lang="en-US" altLang="zh-CN" dirty="0" smtClean="0"/>
              <a:t>-&gt;</a:t>
            </a:r>
            <a:r>
              <a:rPr lang="en-US" altLang="zh-CN" sz="1200" kern="1200" dirty="0" err="1" smtClean="0">
                <a:solidFill>
                  <a:schemeClr val="tx1"/>
                </a:solidFill>
                <a:effectLst/>
                <a:latin typeface="+mn-lt"/>
                <a:ea typeface="+mn-ea"/>
                <a:cs typeface="+mn-cs"/>
              </a:rPr>
              <a:t>low_limit_id</a:t>
            </a:r>
            <a:r>
              <a:rPr lang="zh-CN" altLang="en-US" sz="1200" kern="1200" dirty="0" smtClean="0">
                <a:solidFill>
                  <a:schemeClr val="tx1"/>
                </a:solidFill>
                <a:effectLst/>
                <a:latin typeface="+mn-lt"/>
                <a:ea typeface="+mn-ea"/>
                <a:cs typeface="+mn-cs"/>
              </a:rPr>
              <a:t>：当前活跃事务中的最大事务</a:t>
            </a:r>
            <a:r>
              <a:rPr lang="en-US" altLang="zh-CN" sz="1200" kern="1200" dirty="0" smtClean="0">
                <a:solidFill>
                  <a:schemeClr val="tx1"/>
                </a:solidFill>
                <a:effectLst/>
                <a:latin typeface="+mn-lt"/>
                <a:ea typeface="+mn-ea"/>
                <a:cs typeface="+mn-cs"/>
              </a:rPr>
              <a:t>ID+1</a:t>
            </a:r>
            <a:r>
              <a:rPr lang="zh-CN" altLang="en-US" sz="1200" kern="1200" dirty="0" smtClean="0">
                <a:solidFill>
                  <a:schemeClr val="tx1"/>
                </a:solidFill>
                <a:effectLst/>
                <a:latin typeface="+mn-lt"/>
                <a:ea typeface="+mn-ea"/>
                <a:cs typeface="+mn-cs"/>
              </a:rPr>
              <a:t>（即系统中最近一个尚未分配出去的事务号）。 </a:t>
            </a:r>
            <a:r>
              <a:rPr lang="en-US" altLang="zh-CN" sz="1200" kern="1200" dirty="0" smtClean="0">
                <a:solidFill>
                  <a:schemeClr val="tx1"/>
                </a:solidFill>
                <a:effectLst/>
                <a:latin typeface="+mn-lt"/>
                <a:ea typeface="+mn-ea"/>
                <a:cs typeface="+mn-cs"/>
              </a:rPr>
              <a:t>3</a:t>
            </a:r>
            <a:r>
              <a:rPr lang="en-US" altLang="zh-CN" dirty="0" smtClean="0"/>
              <a:t>. </a:t>
            </a:r>
            <a:r>
              <a:rPr lang="en-US" altLang="zh-CN" dirty="0" err="1" smtClean="0"/>
              <a:t>read_view</a:t>
            </a:r>
            <a:r>
              <a:rPr lang="en-US" altLang="zh-CN" dirty="0" smtClean="0"/>
              <a:t>-&gt;</a:t>
            </a:r>
            <a:r>
              <a:rPr lang="en-US" altLang="zh-CN" dirty="0" err="1" smtClean="0"/>
              <a:t>up_limit_id</a:t>
            </a:r>
            <a:r>
              <a:rPr lang="zh-CN" altLang="en-US" dirty="0" smtClean="0"/>
              <a:t>：当前活跃事务中的最小事务</a:t>
            </a:r>
            <a:r>
              <a:rPr lang="en-US" altLang="zh-CN" dirty="0" smtClean="0"/>
              <a:t>ID</a:t>
            </a:r>
            <a:r>
              <a:rPr lang="zh-CN" altLang="en-US" dirty="0" smtClean="0"/>
              <a:t>。</a:t>
            </a:r>
          </a:p>
          <a:p>
            <a:endParaRPr kumimoji="1" lang="zh-CN" altLang="en-US" dirty="0" smtClean="0"/>
          </a:p>
          <a:p>
            <a:r>
              <a:rPr lang="en-US" altLang="zh-CN" sz="1200" b="0" i="0" kern="1200" dirty="0" smtClean="0">
                <a:solidFill>
                  <a:schemeClr val="tx1"/>
                </a:solidFill>
                <a:effectLst/>
                <a:latin typeface="+mn-lt"/>
                <a:ea typeface="+mn-ea"/>
                <a:cs typeface="+mn-cs"/>
              </a:rPr>
              <a:t>3. </a:t>
            </a:r>
            <a:r>
              <a:rPr lang="zh-CN" altLang="en-US" sz="1200" b="0" i="0" kern="1200" dirty="0" smtClean="0">
                <a:solidFill>
                  <a:schemeClr val="tx1"/>
                </a:solidFill>
                <a:effectLst/>
                <a:latin typeface="+mn-lt"/>
                <a:ea typeface="+mn-ea"/>
                <a:cs typeface="+mn-cs"/>
              </a:rPr>
              <a:t>如果记录的版本号比自己事务的</a:t>
            </a:r>
            <a:r>
              <a:rPr lang="en-US" altLang="zh-CN" sz="1200" b="0" i="0" kern="1200" dirty="0" err="1" smtClean="0">
                <a:solidFill>
                  <a:schemeClr val="tx1"/>
                </a:solidFill>
                <a:effectLst/>
                <a:latin typeface="+mn-lt"/>
                <a:ea typeface="+mn-ea"/>
                <a:cs typeface="+mn-cs"/>
              </a:rPr>
              <a:t>read_view</a:t>
            </a:r>
            <a:r>
              <a:rPr lang="en-US" altLang="zh-CN" sz="1200" b="0" i="0" kern="1200" dirty="0" smtClean="0">
                <a:solidFill>
                  <a:schemeClr val="tx1"/>
                </a:solidFill>
                <a:effectLst/>
                <a:latin typeface="+mn-lt"/>
                <a:ea typeface="+mn-ea"/>
                <a:cs typeface="+mn-cs"/>
              </a:rPr>
              <a:t>-&gt;</a:t>
            </a:r>
            <a:r>
              <a:rPr lang="en-US" altLang="zh-CN" sz="1200" b="0" i="0" kern="1200" dirty="0" err="1" smtClean="0">
                <a:solidFill>
                  <a:schemeClr val="tx1"/>
                </a:solidFill>
                <a:effectLst/>
                <a:latin typeface="+mn-lt"/>
                <a:ea typeface="+mn-ea"/>
                <a:cs typeface="+mn-cs"/>
              </a:rPr>
              <a:t>up_limit_id</a:t>
            </a:r>
            <a:r>
              <a:rPr lang="zh-CN" altLang="en-US" sz="1200" b="0" i="0" kern="1200" dirty="0" smtClean="0">
                <a:solidFill>
                  <a:schemeClr val="tx1"/>
                </a:solidFill>
                <a:effectLst/>
                <a:latin typeface="+mn-lt"/>
                <a:ea typeface="+mn-ea"/>
                <a:cs typeface="+mn-cs"/>
              </a:rPr>
              <a:t>小，则该记录的当前版本一定可见。因为这些版本的内容形成于快照创建之前，且它们的事务也肯定已经</a:t>
            </a:r>
            <a:r>
              <a:rPr lang="en-US" altLang="zh-CN" sz="1200" b="0" i="0" kern="1200" dirty="0" smtClean="0">
                <a:solidFill>
                  <a:schemeClr val="tx1"/>
                </a:solidFill>
                <a:effectLst/>
                <a:latin typeface="+mn-lt"/>
                <a:ea typeface="+mn-ea"/>
                <a:cs typeface="+mn-cs"/>
              </a:rPr>
              <a:t>commit</a:t>
            </a:r>
            <a:r>
              <a:rPr lang="zh-CN" altLang="en-US" sz="1200" b="0" i="0" kern="1200" dirty="0" smtClean="0">
                <a:solidFill>
                  <a:schemeClr val="tx1"/>
                </a:solidFill>
                <a:effectLst/>
                <a:latin typeface="+mn-lt"/>
                <a:ea typeface="+mn-ea"/>
                <a:cs typeface="+mn-cs"/>
              </a:rPr>
              <a:t>了。或者如果记录的版本号等于自己事务的事务</a:t>
            </a:r>
            <a:r>
              <a:rPr lang="en-US" altLang="zh-CN" sz="1200" b="0" i="0" kern="1200" dirty="0" smtClean="0">
                <a:solidFill>
                  <a:schemeClr val="tx1"/>
                </a:solidFill>
                <a:effectLst/>
                <a:latin typeface="+mn-lt"/>
                <a:ea typeface="+mn-ea"/>
                <a:cs typeface="+mn-cs"/>
              </a:rPr>
              <a:t>ID</a:t>
            </a:r>
            <a:r>
              <a:rPr lang="zh-CN" altLang="en-US" sz="1200" b="0" i="0" kern="1200" dirty="0" smtClean="0">
                <a:solidFill>
                  <a:schemeClr val="tx1"/>
                </a:solidFill>
                <a:effectLst/>
                <a:latin typeface="+mn-lt"/>
                <a:ea typeface="+mn-ea"/>
                <a:cs typeface="+mn-cs"/>
              </a:rPr>
              <a:t>，则该记录的当前版本也一定可见，因为该记录版本就是本事务产生的。</a:t>
            </a:r>
          </a:p>
          <a:p>
            <a:r>
              <a:rPr lang="en-US" altLang="zh-CN" sz="1200" b="0" i="0" kern="1200" dirty="0" smtClean="0">
                <a:solidFill>
                  <a:schemeClr val="tx1"/>
                </a:solidFill>
                <a:effectLst/>
                <a:latin typeface="+mn-lt"/>
                <a:ea typeface="+mn-ea"/>
                <a:cs typeface="+mn-cs"/>
              </a:rPr>
              <a:t>4. </a:t>
            </a:r>
            <a:r>
              <a:rPr lang="zh-CN" altLang="en-US" sz="1200" b="0" i="0" kern="1200" dirty="0" smtClean="0">
                <a:solidFill>
                  <a:schemeClr val="tx1"/>
                </a:solidFill>
                <a:effectLst/>
                <a:latin typeface="+mn-lt"/>
                <a:ea typeface="+mn-ea"/>
                <a:cs typeface="+mn-cs"/>
              </a:rPr>
              <a:t>如果记录的版本号与自己事务的</a:t>
            </a:r>
            <a:r>
              <a:rPr lang="en-US" altLang="zh-CN" sz="1200" b="0" i="0" kern="1200" dirty="0" err="1" smtClean="0">
                <a:solidFill>
                  <a:schemeClr val="tx1"/>
                </a:solidFill>
                <a:effectLst/>
                <a:latin typeface="+mn-lt"/>
                <a:ea typeface="+mn-ea"/>
                <a:cs typeface="+mn-cs"/>
              </a:rPr>
              <a:t>read_view</a:t>
            </a:r>
            <a:r>
              <a:rPr lang="en-US" altLang="zh-CN" sz="1200" b="0" i="0" kern="1200" dirty="0" smtClean="0">
                <a:solidFill>
                  <a:schemeClr val="tx1"/>
                </a:solidFill>
                <a:effectLst/>
                <a:latin typeface="+mn-lt"/>
                <a:ea typeface="+mn-ea"/>
                <a:cs typeface="+mn-cs"/>
              </a:rPr>
              <a:t>-&gt;</a:t>
            </a:r>
            <a:r>
              <a:rPr lang="en-US" altLang="zh-CN" sz="1200" b="0" i="0" kern="1200" dirty="0" err="1" smtClean="0">
                <a:solidFill>
                  <a:schemeClr val="tx1"/>
                </a:solidFill>
                <a:effectLst/>
                <a:latin typeface="+mn-lt"/>
                <a:ea typeface="+mn-ea"/>
                <a:cs typeface="+mn-cs"/>
              </a:rPr>
              <a:t>low_limit_id</a:t>
            </a:r>
            <a:r>
              <a:rPr lang="zh-CN" altLang="en-US" sz="1200" b="0" i="0" kern="1200" dirty="0" smtClean="0">
                <a:solidFill>
                  <a:schemeClr val="tx1"/>
                </a:solidFill>
                <a:effectLst/>
                <a:latin typeface="+mn-lt"/>
                <a:ea typeface="+mn-ea"/>
                <a:cs typeface="+mn-cs"/>
              </a:rPr>
              <a:t>一样或比它更大，则该版本的记录的当前版本一定不可见。因为这些版本的内容形成于快照创建之后。</a:t>
            </a:r>
          </a:p>
          <a:p>
            <a:endParaRPr kumimoji="1" lang="zh-CN" altLang="en-US" dirty="0" smtClean="0"/>
          </a:p>
          <a:p>
            <a:r>
              <a:rPr lang="zh-CN" altLang="en-US" sz="1200" kern="1200" dirty="0" smtClean="0">
                <a:solidFill>
                  <a:schemeClr val="tx1"/>
                </a:solidFill>
                <a:effectLst/>
                <a:latin typeface="+mn-lt"/>
                <a:ea typeface="+mn-ea"/>
                <a:cs typeface="+mn-cs"/>
              </a:rPr>
              <a:t>不可见有如下两层含义： </a:t>
            </a: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如果该记录是新增或修改后形成的新版本记录，则对新增和修改行为不可见，即看不到最新的内容； </a:t>
            </a:r>
            <a:r>
              <a:rPr lang="en-US" altLang="zh-CN" sz="1200" kern="1200" dirty="0" smtClean="0">
                <a:solidFill>
                  <a:schemeClr val="tx1"/>
                </a:solidFill>
                <a:effectLst/>
                <a:latin typeface="+mn-lt"/>
                <a:ea typeface="+mn-ea"/>
                <a:cs typeface="+mn-cs"/>
              </a:rPr>
              <a:t>2</a:t>
            </a:r>
            <a:r>
              <a:rPr lang="en-US" altLang="zh-CN" dirty="0" smtClean="0"/>
              <a:t>. </a:t>
            </a:r>
            <a:r>
              <a:rPr lang="zh-CN" altLang="en-US" dirty="0" smtClean="0"/>
              <a:t>如果该记录是标记为已删除形成的新版本记录，则对该删除行为不可见，即可以看到删除前的内容。</a:t>
            </a:r>
          </a:p>
          <a:p>
            <a:endParaRPr kumimoji="1" lang="zh-CN" altLang="en-US" dirty="0" smtClean="0"/>
          </a:p>
          <a:p>
            <a:endParaRPr kumimoji="1" lang="zh-CN" altLang="en-US" dirty="0" smtClean="0"/>
          </a:p>
          <a:p>
            <a:r>
              <a:rPr lang="en-US" altLang="zh-CN" sz="1200" b="0" i="0" kern="1200" dirty="0" smtClean="0">
                <a:solidFill>
                  <a:schemeClr val="tx1"/>
                </a:solidFill>
                <a:effectLst/>
                <a:latin typeface="+mn-lt"/>
                <a:ea typeface="+mn-ea"/>
                <a:cs typeface="+mn-cs"/>
              </a:rPr>
              <a:t>5. </a:t>
            </a:r>
            <a:r>
              <a:rPr lang="zh-CN" altLang="en-US" sz="1200" b="0" i="0" kern="1200" dirty="0" smtClean="0">
                <a:solidFill>
                  <a:schemeClr val="tx1"/>
                </a:solidFill>
                <a:effectLst/>
                <a:latin typeface="+mn-lt"/>
                <a:ea typeface="+mn-ea"/>
                <a:cs typeface="+mn-cs"/>
              </a:rPr>
              <a:t>当无法通过</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快速判断出记录的可见性时，则查找该记录的版本号是否在自己事务的</a:t>
            </a:r>
            <a:r>
              <a:rPr lang="en-US" altLang="zh-CN" sz="1200" b="0" i="0" kern="1200" dirty="0" err="1" smtClean="0">
                <a:solidFill>
                  <a:schemeClr val="tx1"/>
                </a:solidFill>
                <a:effectLst/>
                <a:latin typeface="+mn-lt"/>
                <a:ea typeface="+mn-ea"/>
                <a:cs typeface="+mn-cs"/>
              </a:rPr>
              <a:t>read_view</a:t>
            </a:r>
            <a:r>
              <a:rPr lang="en-US" altLang="zh-CN" sz="1200" b="0" i="0" kern="1200" dirty="0" smtClean="0">
                <a:solidFill>
                  <a:schemeClr val="tx1"/>
                </a:solidFill>
                <a:effectLst/>
                <a:latin typeface="+mn-lt"/>
                <a:ea typeface="+mn-ea"/>
                <a:cs typeface="+mn-cs"/>
              </a:rPr>
              <a:t>-&gt;</a:t>
            </a:r>
            <a:r>
              <a:rPr lang="en-US" altLang="zh-CN" sz="1200" b="0" i="0" kern="1200" dirty="0" err="1" smtClean="0">
                <a:solidFill>
                  <a:schemeClr val="tx1"/>
                </a:solidFill>
                <a:effectLst/>
                <a:latin typeface="+mn-lt"/>
                <a:ea typeface="+mn-ea"/>
                <a:cs typeface="+mn-cs"/>
              </a:rPr>
              <a:t>trx_ids</a:t>
            </a:r>
            <a:r>
              <a:rPr lang="zh-CN" altLang="en-US" sz="1200" b="0" i="0" kern="1200" dirty="0" smtClean="0">
                <a:solidFill>
                  <a:schemeClr val="tx1"/>
                </a:solidFill>
                <a:effectLst/>
                <a:latin typeface="+mn-lt"/>
                <a:ea typeface="+mn-ea"/>
                <a:cs typeface="+mn-cs"/>
              </a:rPr>
              <a:t>列表中，如果在则该记录的当前版本不可见，否则该记录的当前版本可见。</a:t>
            </a:r>
          </a:p>
          <a:p>
            <a:r>
              <a:rPr lang="en-US" altLang="zh-CN" sz="1200" b="0" i="0" kern="1200" dirty="0" smtClean="0">
                <a:solidFill>
                  <a:schemeClr val="tx1"/>
                </a:solidFill>
                <a:effectLst/>
                <a:latin typeface="+mn-lt"/>
                <a:ea typeface="+mn-ea"/>
                <a:cs typeface="+mn-cs"/>
              </a:rPr>
              <a:t>6. </a:t>
            </a:r>
            <a:r>
              <a:rPr lang="zh-CN" altLang="en-US" sz="1200" b="0" i="0" kern="1200" dirty="0" smtClean="0">
                <a:solidFill>
                  <a:schemeClr val="tx1"/>
                </a:solidFill>
                <a:effectLst/>
                <a:latin typeface="+mn-lt"/>
                <a:ea typeface="+mn-ea"/>
                <a:cs typeface="+mn-cs"/>
              </a:rPr>
              <a:t>当一条记录判断出其当前版本不可见时，通过记录的</a:t>
            </a:r>
            <a:r>
              <a:rPr lang="en-US" altLang="zh-CN" sz="1200" b="0" i="0" kern="1200" dirty="0" smtClean="0">
                <a:solidFill>
                  <a:schemeClr val="tx1"/>
                </a:solidFill>
                <a:effectLst/>
                <a:latin typeface="+mn-lt"/>
                <a:ea typeface="+mn-ea"/>
                <a:cs typeface="+mn-cs"/>
              </a:rPr>
              <a:t>DB_ROLL_PTR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undo</a:t>
            </a:r>
            <a:r>
              <a:rPr lang="zh-CN" altLang="en-US" sz="1200" b="0" i="0" kern="1200" dirty="0" smtClean="0">
                <a:solidFill>
                  <a:schemeClr val="tx1"/>
                </a:solidFill>
                <a:effectLst/>
                <a:latin typeface="+mn-lt"/>
                <a:ea typeface="+mn-ea"/>
                <a:cs typeface="+mn-cs"/>
              </a:rPr>
              <a:t>段指针），尝试去当前记录的</a:t>
            </a:r>
            <a:r>
              <a:rPr lang="en-US" altLang="zh-CN" sz="1200" b="0" i="0" kern="1200" dirty="0" smtClean="0">
                <a:solidFill>
                  <a:schemeClr val="tx1"/>
                </a:solidFill>
                <a:effectLst/>
                <a:latin typeface="+mn-lt"/>
                <a:ea typeface="+mn-ea"/>
                <a:cs typeface="+mn-cs"/>
              </a:rPr>
              <a:t>undo</a:t>
            </a:r>
            <a:r>
              <a:rPr lang="zh-CN" altLang="en-US" sz="1200" b="0" i="0" kern="1200" dirty="0" smtClean="0">
                <a:solidFill>
                  <a:schemeClr val="tx1"/>
                </a:solidFill>
                <a:effectLst/>
                <a:latin typeface="+mn-lt"/>
                <a:ea typeface="+mn-ea"/>
                <a:cs typeface="+mn-cs"/>
              </a:rPr>
              <a:t>段中提取记录的上一个版本进行</a:t>
            </a:r>
            <a:r>
              <a:rPr lang="en-US" altLang="zh-CN" sz="1200" b="0" i="0" kern="1200" dirty="0" smtClean="0">
                <a:solidFill>
                  <a:schemeClr val="tx1"/>
                </a:solidFill>
                <a:effectLst/>
                <a:latin typeface="+mn-lt"/>
                <a:ea typeface="+mn-ea"/>
                <a:cs typeface="+mn-cs"/>
              </a:rPr>
              <a:t>4~6</a:t>
            </a:r>
            <a:r>
              <a:rPr lang="zh-CN" altLang="en-US" sz="1200" b="0" i="0" kern="1200" dirty="0" smtClean="0">
                <a:solidFill>
                  <a:schemeClr val="tx1"/>
                </a:solidFill>
                <a:effectLst/>
                <a:latin typeface="+mn-lt"/>
                <a:ea typeface="+mn-ea"/>
                <a:cs typeface="+mn-cs"/>
              </a:rPr>
              <a:t>中同样的可见性判断，如果可以则该记录的上一个版本可见。</a:t>
            </a: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35</a:t>
            </a:fld>
            <a:endParaRPr kumimoji="1" lang="zh-CN" altLang="en-US"/>
          </a:p>
        </p:txBody>
      </p:sp>
    </p:spTree>
    <p:extLst>
      <p:ext uri="{BB962C8B-B14F-4D97-AF65-F5344CB8AC3E}">
        <p14:creationId xmlns:p14="http://schemas.microsoft.com/office/powerpoint/2010/main" val="1272889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3</a:t>
            </a:fld>
            <a:endParaRPr kumimoji="1" lang="zh-CN" altLang="en-US"/>
          </a:p>
        </p:txBody>
      </p:sp>
    </p:spTree>
    <p:extLst>
      <p:ext uri="{BB962C8B-B14F-4D97-AF65-F5344CB8AC3E}">
        <p14:creationId xmlns:p14="http://schemas.microsoft.com/office/powerpoint/2010/main" val="665226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每个事务首次执行快照读操作时，会创建一个</a:t>
            </a:r>
            <a:r>
              <a:rPr lang="en-US" altLang="zh-CN" sz="1200" b="0" i="0" kern="1200" dirty="0" err="1" smtClean="0">
                <a:solidFill>
                  <a:schemeClr val="tx1"/>
                </a:solidFill>
                <a:effectLst/>
                <a:latin typeface="+mn-lt"/>
                <a:ea typeface="+mn-ea"/>
                <a:cs typeface="+mn-cs"/>
              </a:rPr>
              <a:t>read_view</a:t>
            </a:r>
            <a:r>
              <a:rPr lang="zh-CN" altLang="en-US" sz="1200" b="0" i="0" kern="1200" dirty="0" smtClean="0">
                <a:solidFill>
                  <a:schemeClr val="tx1"/>
                </a:solidFill>
                <a:effectLst/>
                <a:latin typeface="+mn-lt"/>
                <a:ea typeface="+mn-ea"/>
                <a:cs typeface="+mn-cs"/>
              </a:rPr>
              <a:t>对象（可以理解为在当前事务中，为数据表建立了一个逻辑快照，</a:t>
            </a:r>
            <a:r>
              <a:rPr lang="en-US" altLang="zh-CN" sz="1200" b="0" i="0" kern="1200" dirty="0" err="1" smtClean="0">
                <a:solidFill>
                  <a:schemeClr val="tx1"/>
                </a:solidFill>
                <a:effectLst/>
                <a:latin typeface="+mn-lt"/>
                <a:ea typeface="+mn-ea"/>
                <a:cs typeface="+mn-cs"/>
              </a:rPr>
              <a:t>read_view</a:t>
            </a:r>
            <a:r>
              <a:rPr lang="zh-CN" altLang="en-US" sz="1200" b="0" i="0" kern="1200" dirty="0" smtClean="0">
                <a:solidFill>
                  <a:schemeClr val="tx1"/>
                </a:solidFill>
                <a:effectLst/>
                <a:latin typeface="+mn-lt"/>
                <a:ea typeface="+mn-ea"/>
                <a:cs typeface="+mn-cs"/>
              </a:rPr>
              <a:t>对象就是用来控制此逻辑快照的可见范围的）。事务提交后，其创建的</a:t>
            </a:r>
            <a:r>
              <a:rPr lang="en-US" altLang="zh-CN" sz="1200" b="0" i="0" kern="1200" dirty="0" err="1" smtClean="0">
                <a:solidFill>
                  <a:schemeClr val="tx1"/>
                </a:solidFill>
                <a:effectLst/>
                <a:latin typeface="+mn-lt"/>
                <a:ea typeface="+mn-ea"/>
                <a:cs typeface="+mn-cs"/>
              </a:rPr>
              <a:t>read_view</a:t>
            </a:r>
            <a:r>
              <a:rPr lang="zh-CN" altLang="en-US" sz="1200" b="0" i="0" kern="1200" dirty="0" smtClean="0">
                <a:solidFill>
                  <a:schemeClr val="tx1"/>
                </a:solidFill>
                <a:effectLst/>
                <a:latin typeface="+mn-lt"/>
                <a:ea typeface="+mn-ea"/>
                <a:cs typeface="+mn-cs"/>
              </a:rPr>
              <a:t>对象将被销毁。</a:t>
            </a:r>
          </a:p>
          <a:p>
            <a:endParaRPr kumimoji="1" lang="zh-CN" altLang="en-US" sz="1200" b="0" i="0" kern="1200" dirty="0" smtClean="0">
              <a:solidFill>
                <a:schemeClr val="tx1"/>
              </a:solidFill>
              <a:effectLst/>
              <a:latin typeface="+mn-lt"/>
              <a:ea typeface="+mn-ea"/>
              <a:cs typeface="+mn-cs"/>
            </a:endParaRPr>
          </a:p>
          <a:p>
            <a:endParaRPr kumimoji="1" lang="zh-CN" altLang="en-US" sz="1200" b="0" i="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read_view</a:t>
            </a:r>
            <a:r>
              <a:rPr lang="zh-CN" altLang="en-US" sz="1200" kern="1200" dirty="0" smtClean="0">
                <a:solidFill>
                  <a:schemeClr val="tx1"/>
                </a:solidFill>
                <a:effectLst/>
                <a:latin typeface="+mn-lt"/>
                <a:ea typeface="+mn-ea"/>
                <a:cs typeface="+mn-cs"/>
              </a:rPr>
              <a:t>对象中有三个关键字段用于判断记录的可见范围。它们分别是</a:t>
            </a:r>
            <a:r>
              <a:rPr lang="en-US" altLang="zh-CN" sz="1200" kern="1200" dirty="0" err="1" smtClean="0">
                <a:solidFill>
                  <a:schemeClr val="tx1"/>
                </a:solidFill>
                <a:effectLst/>
                <a:latin typeface="+mn-lt"/>
                <a:ea typeface="+mn-ea"/>
                <a:cs typeface="+mn-cs"/>
              </a:rPr>
              <a:t>trx_ids</a:t>
            </a:r>
            <a:r>
              <a:rPr lang="zh-CN" altLang="en-US"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low_limit_id</a:t>
            </a:r>
            <a:r>
              <a:rPr lang="zh-CN" altLang="en-US"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up_limit_id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1</a:t>
            </a:r>
            <a:r>
              <a:rPr lang="en-US" altLang="zh-CN" dirty="0" smtClean="0"/>
              <a:t>. </a:t>
            </a:r>
            <a:r>
              <a:rPr lang="en-US" altLang="zh-CN" dirty="0" err="1" smtClean="0"/>
              <a:t>read_view</a:t>
            </a:r>
            <a:r>
              <a:rPr lang="en-US" altLang="zh-CN" dirty="0" smtClean="0"/>
              <a:t>-&gt;</a:t>
            </a:r>
            <a:r>
              <a:rPr lang="en-US" altLang="zh-CN" dirty="0" err="1" smtClean="0"/>
              <a:t>trx_ids</a:t>
            </a:r>
            <a:r>
              <a:rPr lang="zh-CN" altLang="en-US" sz="1200" kern="1200" dirty="0" smtClean="0">
                <a:solidFill>
                  <a:schemeClr val="tx1"/>
                </a:solidFill>
                <a:effectLst/>
                <a:latin typeface="+mn-lt"/>
                <a:ea typeface="+mn-ea"/>
                <a:cs typeface="+mn-cs"/>
              </a:rPr>
              <a:t>：创建该</a:t>
            </a:r>
            <a:r>
              <a:rPr lang="en-US" altLang="zh-CN" sz="1200" kern="1200" dirty="0" err="1" smtClean="0">
                <a:solidFill>
                  <a:schemeClr val="tx1"/>
                </a:solidFill>
                <a:effectLst/>
                <a:latin typeface="+mn-lt"/>
                <a:ea typeface="+mn-ea"/>
                <a:cs typeface="+mn-cs"/>
              </a:rPr>
              <a:t>read_view</a:t>
            </a:r>
            <a:r>
              <a:rPr lang="zh-CN" altLang="en-US" sz="1200" kern="1200" dirty="0" smtClean="0">
                <a:solidFill>
                  <a:schemeClr val="tx1"/>
                </a:solidFill>
                <a:effectLst/>
                <a:latin typeface="+mn-lt"/>
                <a:ea typeface="+mn-ea"/>
                <a:cs typeface="+mn-cs"/>
              </a:rPr>
              <a:t>时，记录正活跃的其他事务的</a:t>
            </a:r>
            <a:r>
              <a:rPr lang="en-US" altLang="zh-CN" sz="1200" kern="1200" dirty="0" smtClean="0">
                <a:solidFill>
                  <a:schemeClr val="tx1"/>
                </a:solidFill>
                <a:effectLst/>
                <a:latin typeface="+mn-lt"/>
                <a:ea typeface="+mn-ea"/>
                <a:cs typeface="+mn-cs"/>
              </a:rPr>
              <a:t>ID</a:t>
            </a:r>
            <a:r>
              <a:rPr lang="zh-CN" altLang="en-US" sz="1200" kern="1200" dirty="0" smtClean="0">
                <a:solidFill>
                  <a:schemeClr val="tx1"/>
                </a:solidFill>
                <a:effectLst/>
                <a:latin typeface="+mn-lt"/>
                <a:ea typeface="+mn-ea"/>
                <a:cs typeface="+mn-cs"/>
              </a:rPr>
              <a:t>集合。事务</a:t>
            </a:r>
            <a:r>
              <a:rPr lang="en-US" altLang="zh-CN" sz="1200" kern="1200" dirty="0" smtClean="0">
                <a:solidFill>
                  <a:schemeClr val="tx1"/>
                </a:solidFill>
                <a:effectLst/>
                <a:latin typeface="+mn-lt"/>
                <a:ea typeface="+mn-ea"/>
                <a:cs typeface="+mn-cs"/>
              </a:rPr>
              <a:t>ID</a:t>
            </a:r>
            <a:r>
              <a:rPr lang="zh-CN" altLang="en-US" sz="1200" kern="1200" dirty="0" smtClean="0">
                <a:solidFill>
                  <a:schemeClr val="tx1"/>
                </a:solidFill>
                <a:effectLst/>
                <a:latin typeface="+mn-lt"/>
                <a:ea typeface="+mn-ea"/>
                <a:cs typeface="+mn-cs"/>
              </a:rPr>
              <a:t>在集合中降序排列，便于二分查找。 </a:t>
            </a:r>
            <a:r>
              <a:rPr lang="en-US" altLang="zh-CN" sz="1200" kern="1200" dirty="0" smtClean="0">
                <a:solidFill>
                  <a:schemeClr val="tx1"/>
                </a:solidFill>
                <a:effectLst/>
                <a:latin typeface="+mn-lt"/>
                <a:ea typeface="+mn-ea"/>
                <a:cs typeface="+mn-cs"/>
              </a:rPr>
              <a:t>2</a:t>
            </a:r>
            <a:r>
              <a:rPr lang="en-US" altLang="zh-CN" dirty="0" smtClean="0"/>
              <a:t>. </a:t>
            </a:r>
            <a:r>
              <a:rPr lang="en-US" altLang="zh-CN" dirty="0" err="1" smtClean="0"/>
              <a:t>read_view</a:t>
            </a:r>
            <a:r>
              <a:rPr lang="en-US" altLang="zh-CN" dirty="0" smtClean="0"/>
              <a:t>-&gt;</a:t>
            </a:r>
            <a:r>
              <a:rPr lang="en-US" altLang="zh-CN" sz="1200" kern="1200" dirty="0" err="1" smtClean="0">
                <a:solidFill>
                  <a:schemeClr val="tx1"/>
                </a:solidFill>
                <a:effectLst/>
                <a:latin typeface="+mn-lt"/>
                <a:ea typeface="+mn-ea"/>
                <a:cs typeface="+mn-cs"/>
              </a:rPr>
              <a:t>low_limit_id</a:t>
            </a:r>
            <a:r>
              <a:rPr lang="zh-CN" altLang="en-US" sz="1200" kern="1200" dirty="0" smtClean="0">
                <a:solidFill>
                  <a:schemeClr val="tx1"/>
                </a:solidFill>
                <a:effectLst/>
                <a:latin typeface="+mn-lt"/>
                <a:ea typeface="+mn-ea"/>
                <a:cs typeface="+mn-cs"/>
              </a:rPr>
              <a:t>：当前活跃事务中的最大事务</a:t>
            </a:r>
            <a:r>
              <a:rPr lang="en-US" altLang="zh-CN" sz="1200" kern="1200" dirty="0" smtClean="0">
                <a:solidFill>
                  <a:schemeClr val="tx1"/>
                </a:solidFill>
                <a:effectLst/>
                <a:latin typeface="+mn-lt"/>
                <a:ea typeface="+mn-ea"/>
                <a:cs typeface="+mn-cs"/>
              </a:rPr>
              <a:t>ID+1</a:t>
            </a:r>
            <a:r>
              <a:rPr lang="zh-CN" altLang="en-US" sz="1200" kern="1200" dirty="0" smtClean="0">
                <a:solidFill>
                  <a:schemeClr val="tx1"/>
                </a:solidFill>
                <a:effectLst/>
                <a:latin typeface="+mn-lt"/>
                <a:ea typeface="+mn-ea"/>
                <a:cs typeface="+mn-cs"/>
              </a:rPr>
              <a:t>（即系统中最近一个尚未分配出去的事务号）。 </a:t>
            </a:r>
            <a:r>
              <a:rPr lang="en-US" altLang="zh-CN" sz="1200" kern="1200" dirty="0" smtClean="0">
                <a:solidFill>
                  <a:schemeClr val="tx1"/>
                </a:solidFill>
                <a:effectLst/>
                <a:latin typeface="+mn-lt"/>
                <a:ea typeface="+mn-ea"/>
                <a:cs typeface="+mn-cs"/>
              </a:rPr>
              <a:t>3</a:t>
            </a:r>
            <a:r>
              <a:rPr lang="en-US" altLang="zh-CN" dirty="0" smtClean="0"/>
              <a:t>. </a:t>
            </a:r>
            <a:r>
              <a:rPr lang="en-US" altLang="zh-CN" dirty="0" err="1" smtClean="0"/>
              <a:t>read_view</a:t>
            </a:r>
            <a:r>
              <a:rPr lang="en-US" altLang="zh-CN" dirty="0" smtClean="0"/>
              <a:t>-&gt;</a:t>
            </a:r>
            <a:r>
              <a:rPr lang="en-US" altLang="zh-CN" dirty="0" err="1" smtClean="0"/>
              <a:t>up_limit_id</a:t>
            </a:r>
            <a:r>
              <a:rPr lang="zh-CN" altLang="en-US" dirty="0" smtClean="0"/>
              <a:t>：当前活跃事务中的最小事务</a:t>
            </a:r>
            <a:r>
              <a:rPr lang="en-US" altLang="zh-CN" dirty="0" smtClean="0"/>
              <a:t>ID</a:t>
            </a:r>
            <a:r>
              <a:rPr lang="zh-CN" altLang="en-US" dirty="0" smtClean="0"/>
              <a:t>。</a:t>
            </a:r>
          </a:p>
          <a:p>
            <a:endParaRPr kumimoji="1" lang="zh-CN" altLang="en-US" dirty="0" smtClean="0"/>
          </a:p>
          <a:p>
            <a:r>
              <a:rPr lang="en-US" altLang="zh-CN" sz="1200" b="0" i="0" kern="1200" dirty="0" smtClean="0">
                <a:solidFill>
                  <a:schemeClr val="tx1"/>
                </a:solidFill>
                <a:effectLst/>
                <a:latin typeface="+mn-lt"/>
                <a:ea typeface="+mn-ea"/>
                <a:cs typeface="+mn-cs"/>
              </a:rPr>
              <a:t>3. </a:t>
            </a:r>
            <a:r>
              <a:rPr lang="zh-CN" altLang="en-US" sz="1200" b="0" i="0" kern="1200" dirty="0" smtClean="0">
                <a:solidFill>
                  <a:schemeClr val="tx1"/>
                </a:solidFill>
                <a:effectLst/>
                <a:latin typeface="+mn-lt"/>
                <a:ea typeface="+mn-ea"/>
                <a:cs typeface="+mn-cs"/>
              </a:rPr>
              <a:t>如果记录的版本号比自己事务的</a:t>
            </a:r>
            <a:r>
              <a:rPr lang="en-US" altLang="zh-CN" sz="1200" b="0" i="0" kern="1200" dirty="0" err="1" smtClean="0">
                <a:solidFill>
                  <a:schemeClr val="tx1"/>
                </a:solidFill>
                <a:effectLst/>
                <a:latin typeface="+mn-lt"/>
                <a:ea typeface="+mn-ea"/>
                <a:cs typeface="+mn-cs"/>
              </a:rPr>
              <a:t>read_view</a:t>
            </a:r>
            <a:r>
              <a:rPr lang="en-US" altLang="zh-CN" sz="1200" b="0" i="0" kern="1200" dirty="0" smtClean="0">
                <a:solidFill>
                  <a:schemeClr val="tx1"/>
                </a:solidFill>
                <a:effectLst/>
                <a:latin typeface="+mn-lt"/>
                <a:ea typeface="+mn-ea"/>
                <a:cs typeface="+mn-cs"/>
              </a:rPr>
              <a:t>-&gt;</a:t>
            </a:r>
            <a:r>
              <a:rPr lang="en-US" altLang="zh-CN" sz="1200" b="0" i="0" kern="1200" dirty="0" err="1" smtClean="0">
                <a:solidFill>
                  <a:schemeClr val="tx1"/>
                </a:solidFill>
                <a:effectLst/>
                <a:latin typeface="+mn-lt"/>
                <a:ea typeface="+mn-ea"/>
                <a:cs typeface="+mn-cs"/>
              </a:rPr>
              <a:t>up_limit_id</a:t>
            </a:r>
            <a:r>
              <a:rPr lang="zh-CN" altLang="en-US" sz="1200" b="0" i="0" kern="1200" dirty="0" smtClean="0">
                <a:solidFill>
                  <a:schemeClr val="tx1"/>
                </a:solidFill>
                <a:effectLst/>
                <a:latin typeface="+mn-lt"/>
                <a:ea typeface="+mn-ea"/>
                <a:cs typeface="+mn-cs"/>
              </a:rPr>
              <a:t>小，则该记录的当前版本一定可见。因为这些版本的内容形成于快照创建之前，且它们的事务也肯定已经</a:t>
            </a:r>
            <a:r>
              <a:rPr lang="en-US" altLang="zh-CN" sz="1200" b="0" i="0" kern="1200" dirty="0" smtClean="0">
                <a:solidFill>
                  <a:schemeClr val="tx1"/>
                </a:solidFill>
                <a:effectLst/>
                <a:latin typeface="+mn-lt"/>
                <a:ea typeface="+mn-ea"/>
                <a:cs typeface="+mn-cs"/>
              </a:rPr>
              <a:t>commit</a:t>
            </a:r>
            <a:r>
              <a:rPr lang="zh-CN" altLang="en-US" sz="1200" b="0" i="0" kern="1200" dirty="0" smtClean="0">
                <a:solidFill>
                  <a:schemeClr val="tx1"/>
                </a:solidFill>
                <a:effectLst/>
                <a:latin typeface="+mn-lt"/>
                <a:ea typeface="+mn-ea"/>
                <a:cs typeface="+mn-cs"/>
              </a:rPr>
              <a:t>了。或者如果记录的版本号等于自己事务的事务</a:t>
            </a:r>
            <a:r>
              <a:rPr lang="en-US" altLang="zh-CN" sz="1200" b="0" i="0" kern="1200" dirty="0" smtClean="0">
                <a:solidFill>
                  <a:schemeClr val="tx1"/>
                </a:solidFill>
                <a:effectLst/>
                <a:latin typeface="+mn-lt"/>
                <a:ea typeface="+mn-ea"/>
                <a:cs typeface="+mn-cs"/>
              </a:rPr>
              <a:t>ID</a:t>
            </a:r>
            <a:r>
              <a:rPr lang="zh-CN" altLang="en-US" sz="1200" b="0" i="0" kern="1200" dirty="0" smtClean="0">
                <a:solidFill>
                  <a:schemeClr val="tx1"/>
                </a:solidFill>
                <a:effectLst/>
                <a:latin typeface="+mn-lt"/>
                <a:ea typeface="+mn-ea"/>
                <a:cs typeface="+mn-cs"/>
              </a:rPr>
              <a:t>，则该记录的当前版本也一定可见，因为该记录版本就是本事务产生的。</a:t>
            </a:r>
          </a:p>
          <a:p>
            <a:r>
              <a:rPr lang="en-US" altLang="zh-CN" sz="1200" b="0" i="0" kern="1200" dirty="0" smtClean="0">
                <a:solidFill>
                  <a:schemeClr val="tx1"/>
                </a:solidFill>
                <a:effectLst/>
                <a:latin typeface="+mn-lt"/>
                <a:ea typeface="+mn-ea"/>
                <a:cs typeface="+mn-cs"/>
              </a:rPr>
              <a:t>4. </a:t>
            </a:r>
            <a:r>
              <a:rPr lang="zh-CN" altLang="en-US" sz="1200" b="0" i="0" kern="1200" dirty="0" smtClean="0">
                <a:solidFill>
                  <a:schemeClr val="tx1"/>
                </a:solidFill>
                <a:effectLst/>
                <a:latin typeface="+mn-lt"/>
                <a:ea typeface="+mn-ea"/>
                <a:cs typeface="+mn-cs"/>
              </a:rPr>
              <a:t>如果记录的版本号与自己事务的</a:t>
            </a:r>
            <a:r>
              <a:rPr lang="en-US" altLang="zh-CN" sz="1200" b="0" i="0" kern="1200" dirty="0" err="1" smtClean="0">
                <a:solidFill>
                  <a:schemeClr val="tx1"/>
                </a:solidFill>
                <a:effectLst/>
                <a:latin typeface="+mn-lt"/>
                <a:ea typeface="+mn-ea"/>
                <a:cs typeface="+mn-cs"/>
              </a:rPr>
              <a:t>read_view</a:t>
            </a:r>
            <a:r>
              <a:rPr lang="en-US" altLang="zh-CN" sz="1200" b="0" i="0" kern="1200" dirty="0" smtClean="0">
                <a:solidFill>
                  <a:schemeClr val="tx1"/>
                </a:solidFill>
                <a:effectLst/>
                <a:latin typeface="+mn-lt"/>
                <a:ea typeface="+mn-ea"/>
                <a:cs typeface="+mn-cs"/>
              </a:rPr>
              <a:t>-&gt;</a:t>
            </a:r>
            <a:r>
              <a:rPr lang="en-US" altLang="zh-CN" sz="1200" b="0" i="0" kern="1200" dirty="0" err="1" smtClean="0">
                <a:solidFill>
                  <a:schemeClr val="tx1"/>
                </a:solidFill>
                <a:effectLst/>
                <a:latin typeface="+mn-lt"/>
                <a:ea typeface="+mn-ea"/>
                <a:cs typeface="+mn-cs"/>
              </a:rPr>
              <a:t>low_limit_id</a:t>
            </a:r>
            <a:r>
              <a:rPr lang="zh-CN" altLang="en-US" sz="1200" b="0" i="0" kern="1200" dirty="0" smtClean="0">
                <a:solidFill>
                  <a:schemeClr val="tx1"/>
                </a:solidFill>
                <a:effectLst/>
                <a:latin typeface="+mn-lt"/>
                <a:ea typeface="+mn-ea"/>
                <a:cs typeface="+mn-cs"/>
              </a:rPr>
              <a:t>一样或比它更大，则该版本的记录的当前版本一定不可见。因为这些版本的内容形成于快照创建之后。</a:t>
            </a:r>
          </a:p>
          <a:p>
            <a:endParaRPr kumimoji="1" lang="zh-CN" altLang="en-US" dirty="0" smtClean="0"/>
          </a:p>
          <a:p>
            <a:r>
              <a:rPr lang="zh-CN" altLang="en-US" sz="1200" kern="1200" dirty="0" smtClean="0">
                <a:solidFill>
                  <a:schemeClr val="tx1"/>
                </a:solidFill>
                <a:effectLst/>
                <a:latin typeface="+mn-lt"/>
                <a:ea typeface="+mn-ea"/>
                <a:cs typeface="+mn-cs"/>
              </a:rPr>
              <a:t>不可见有如下两层含义： </a:t>
            </a: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如果该记录是新增或修改后形成的新版本记录，则对新增和修改行为不可见，即看不到最新的内容； </a:t>
            </a:r>
            <a:r>
              <a:rPr lang="en-US" altLang="zh-CN" sz="1200" kern="1200" dirty="0" smtClean="0">
                <a:solidFill>
                  <a:schemeClr val="tx1"/>
                </a:solidFill>
                <a:effectLst/>
                <a:latin typeface="+mn-lt"/>
                <a:ea typeface="+mn-ea"/>
                <a:cs typeface="+mn-cs"/>
              </a:rPr>
              <a:t>2</a:t>
            </a:r>
            <a:r>
              <a:rPr lang="en-US" altLang="zh-CN" dirty="0" smtClean="0"/>
              <a:t>. </a:t>
            </a:r>
            <a:r>
              <a:rPr lang="zh-CN" altLang="en-US" dirty="0" smtClean="0"/>
              <a:t>如果该记录是标记为已删除形成的新版本记录，则对该删除行为不可见，即可以看到删除前的内容。</a:t>
            </a:r>
          </a:p>
          <a:p>
            <a:endParaRPr kumimoji="1" lang="zh-CN" altLang="en-US" dirty="0" smtClean="0"/>
          </a:p>
          <a:p>
            <a:endParaRPr kumimoji="1" lang="zh-CN" altLang="en-US" dirty="0" smtClean="0"/>
          </a:p>
          <a:p>
            <a:r>
              <a:rPr lang="en-US" altLang="zh-CN" sz="1200" b="0" i="0" kern="1200" dirty="0" smtClean="0">
                <a:solidFill>
                  <a:schemeClr val="tx1"/>
                </a:solidFill>
                <a:effectLst/>
                <a:latin typeface="+mn-lt"/>
                <a:ea typeface="+mn-ea"/>
                <a:cs typeface="+mn-cs"/>
              </a:rPr>
              <a:t>5. </a:t>
            </a:r>
            <a:r>
              <a:rPr lang="zh-CN" altLang="en-US" sz="1200" b="0" i="0" kern="1200" dirty="0" smtClean="0">
                <a:solidFill>
                  <a:schemeClr val="tx1"/>
                </a:solidFill>
                <a:effectLst/>
                <a:latin typeface="+mn-lt"/>
                <a:ea typeface="+mn-ea"/>
                <a:cs typeface="+mn-cs"/>
              </a:rPr>
              <a:t>当无法通过</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快速判断出记录的可见性时，则查找该记录的版本号是否在自己事务的</a:t>
            </a:r>
            <a:r>
              <a:rPr lang="en-US" altLang="zh-CN" sz="1200" b="0" i="0" kern="1200" dirty="0" err="1" smtClean="0">
                <a:solidFill>
                  <a:schemeClr val="tx1"/>
                </a:solidFill>
                <a:effectLst/>
                <a:latin typeface="+mn-lt"/>
                <a:ea typeface="+mn-ea"/>
                <a:cs typeface="+mn-cs"/>
              </a:rPr>
              <a:t>read_view</a:t>
            </a:r>
            <a:r>
              <a:rPr lang="en-US" altLang="zh-CN" sz="1200" b="0" i="0" kern="1200" dirty="0" smtClean="0">
                <a:solidFill>
                  <a:schemeClr val="tx1"/>
                </a:solidFill>
                <a:effectLst/>
                <a:latin typeface="+mn-lt"/>
                <a:ea typeface="+mn-ea"/>
                <a:cs typeface="+mn-cs"/>
              </a:rPr>
              <a:t>-&gt;</a:t>
            </a:r>
            <a:r>
              <a:rPr lang="en-US" altLang="zh-CN" sz="1200" b="0" i="0" kern="1200" dirty="0" err="1" smtClean="0">
                <a:solidFill>
                  <a:schemeClr val="tx1"/>
                </a:solidFill>
                <a:effectLst/>
                <a:latin typeface="+mn-lt"/>
                <a:ea typeface="+mn-ea"/>
                <a:cs typeface="+mn-cs"/>
              </a:rPr>
              <a:t>trx_ids</a:t>
            </a:r>
            <a:r>
              <a:rPr lang="zh-CN" altLang="en-US" sz="1200" b="0" i="0" kern="1200" dirty="0" smtClean="0">
                <a:solidFill>
                  <a:schemeClr val="tx1"/>
                </a:solidFill>
                <a:effectLst/>
                <a:latin typeface="+mn-lt"/>
                <a:ea typeface="+mn-ea"/>
                <a:cs typeface="+mn-cs"/>
              </a:rPr>
              <a:t>列表中，如果在则该记录的当前版本不可见，否则该记录的当前版本可见。</a:t>
            </a:r>
          </a:p>
          <a:p>
            <a:r>
              <a:rPr lang="en-US" altLang="zh-CN" sz="1200" b="0" i="0" kern="1200" dirty="0" smtClean="0">
                <a:solidFill>
                  <a:schemeClr val="tx1"/>
                </a:solidFill>
                <a:effectLst/>
                <a:latin typeface="+mn-lt"/>
                <a:ea typeface="+mn-ea"/>
                <a:cs typeface="+mn-cs"/>
              </a:rPr>
              <a:t>6. </a:t>
            </a:r>
            <a:r>
              <a:rPr lang="zh-CN" altLang="en-US" sz="1200" b="0" i="0" kern="1200" dirty="0" smtClean="0">
                <a:solidFill>
                  <a:schemeClr val="tx1"/>
                </a:solidFill>
                <a:effectLst/>
                <a:latin typeface="+mn-lt"/>
                <a:ea typeface="+mn-ea"/>
                <a:cs typeface="+mn-cs"/>
              </a:rPr>
              <a:t>当一条记录判断出其当前版本不可见时，通过记录的</a:t>
            </a:r>
            <a:r>
              <a:rPr lang="en-US" altLang="zh-CN" sz="1200" b="0" i="0" kern="1200" dirty="0" smtClean="0">
                <a:solidFill>
                  <a:schemeClr val="tx1"/>
                </a:solidFill>
                <a:effectLst/>
                <a:latin typeface="+mn-lt"/>
                <a:ea typeface="+mn-ea"/>
                <a:cs typeface="+mn-cs"/>
              </a:rPr>
              <a:t>DB_ROLL_PTR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undo</a:t>
            </a:r>
            <a:r>
              <a:rPr lang="zh-CN" altLang="en-US" sz="1200" b="0" i="0" kern="1200" dirty="0" smtClean="0">
                <a:solidFill>
                  <a:schemeClr val="tx1"/>
                </a:solidFill>
                <a:effectLst/>
                <a:latin typeface="+mn-lt"/>
                <a:ea typeface="+mn-ea"/>
                <a:cs typeface="+mn-cs"/>
              </a:rPr>
              <a:t>段指针），尝试去当前记录的</a:t>
            </a:r>
            <a:r>
              <a:rPr lang="en-US" altLang="zh-CN" sz="1200" b="0" i="0" kern="1200" dirty="0" smtClean="0">
                <a:solidFill>
                  <a:schemeClr val="tx1"/>
                </a:solidFill>
                <a:effectLst/>
                <a:latin typeface="+mn-lt"/>
                <a:ea typeface="+mn-ea"/>
                <a:cs typeface="+mn-cs"/>
              </a:rPr>
              <a:t>undo</a:t>
            </a:r>
            <a:r>
              <a:rPr lang="zh-CN" altLang="en-US" sz="1200" b="0" i="0" kern="1200" dirty="0" smtClean="0">
                <a:solidFill>
                  <a:schemeClr val="tx1"/>
                </a:solidFill>
                <a:effectLst/>
                <a:latin typeface="+mn-lt"/>
                <a:ea typeface="+mn-ea"/>
                <a:cs typeface="+mn-cs"/>
              </a:rPr>
              <a:t>段中提取记录的上一个版本进行</a:t>
            </a:r>
            <a:r>
              <a:rPr lang="en-US" altLang="zh-CN" sz="1200" b="0" i="0" kern="1200" dirty="0" smtClean="0">
                <a:solidFill>
                  <a:schemeClr val="tx1"/>
                </a:solidFill>
                <a:effectLst/>
                <a:latin typeface="+mn-lt"/>
                <a:ea typeface="+mn-ea"/>
                <a:cs typeface="+mn-cs"/>
              </a:rPr>
              <a:t>4~6</a:t>
            </a:r>
            <a:r>
              <a:rPr lang="zh-CN" altLang="en-US" sz="1200" b="0" i="0" kern="1200" dirty="0" smtClean="0">
                <a:solidFill>
                  <a:schemeClr val="tx1"/>
                </a:solidFill>
                <a:effectLst/>
                <a:latin typeface="+mn-lt"/>
                <a:ea typeface="+mn-ea"/>
                <a:cs typeface="+mn-cs"/>
              </a:rPr>
              <a:t>中同样的可见性判断，如果可以则该记录的上一个版本可见。</a:t>
            </a: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36</a:t>
            </a:fld>
            <a:endParaRPr kumimoji="1" lang="zh-CN" altLang="en-US"/>
          </a:p>
        </p:txBody>
      </p:sp>
    </p:spTree>
    <p:extLst>
      <p:ext uri="{BB962C8B-B14F-4D97-AF65-F5344CB8AC3E}">
        <p14:creationId xmlns:p14="http://schemas.microsoft.com/office/powerpoint/2010/main" val="1562348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每个事务首次执行快照读操作时，会创建一个</a:t>
            </a:r>
            <a:r>
              <a:rPr lang="en-US" altLang="zh-CN" sz="1200" b="0" i="0" kern="1200" dirty="0" err="1" smtClean="0">
                <a:solidFill>
                  <a:schemeClr val="tx1"/>
                </a:solidFill>
                <a:effectLst/>
                <a:latin typeface="+mn-lt"/>
                <a:ea typeface="+mn-ea"/>
                <a:cs typeface="+mn-cs"/>
              </a:rPr>
              <a:t>read_view</a:t>
            </a:r>
            <a:r>
              <a:rPr lang="zh-CN" altLang="en-US" sz="1200" b="0" i="0" kern="1200" dirty="0" smtClean="0">
                <a:solidFill>
                  <a:schemeClr val="tx1"/>
                </a:solidFill>
                <a:effectLst/>
                <a:latin typeface="+mn-lt"/>
                <a:ea typeface="+mn-ea"/>
                <a:cs typeface="+mn-cs"/>
              </a:rPr>
              <a:t>对象（可以理解为在当前事务中，为数据表建立了一个逻辑快照，</a:t>
            </a:r>
            <a:r>
              <a:rPr lang="en-US" altLang="zh-CN" sz="1200" b="0" i="0" kern="1200" dirty="0" err="1" smtClean="0">
                <a:solidFill>
                  <a:schemeClr val="tx1"/>
                </a:solidFill>
                <a:effectLst/>
                <a:latin typeface="+mn-lt"/>
                <a:ea typeface="+mn-ea"/>
                <a:cs typeface="+mn-cs"/>
              </a:rPr>
              <a:t>read_view</a:t>
            </a:r>
            <a:r>
              <a:rPr lang="zh-CN" altLang="en-US" sz="1200" b="0" i="0" kern="1200" dirty="0" smtClean="0">
                <a:solidFill>
                  <a:schemeClr val="tx1"/>
                </a:solidFill>
                <a:effectLst/>
                <a:latin typeface="+mn-lt"/>
                <a:ea typeface="+mn-ea"/>
                <a:cs typeface="+mn-cs"/>
              </a:rPr>
              <a:t>对象就是用来控制此逻辑快照的可见范围的）。事务提交后，其创建的</a:t>
            </a:r>
            <a:r>
              <a:rPr lang="en-US" altLang="zh-CN" sz="1200" b="0" i="0" kern="1200" dirty="0" err="1" smtClean="0">
                <a:solidFill>
                  <a:schemeClr val="tx1"/>
                </a:solidFill>
                <a:effectLst/>
                <a:latin typeface="+mn-lt"/>
                <a:ea typeface="+mn-ea"/>
                <a:cs typeface="+mn-cs"/>
              </a:rPr>
              <a:t>read_view</a:t>
            </a:r>
            <a:r>
              <a:rPr lang="zh-CN" altLang="en-US" sz="1200" b="0" i="0" kern="1200" dirty="0" smtClean="0">
                <a:solidFill>
                  <a:schemeClr val="tx1"/>
                </a:solidFill>
                <a:effectLst/>
                <a:latin typeface="+mn-lt"/>
                <a:ea typeface="+mn-ea"/>
                <a:cs typeface="+mn-cs"/>
              </a:rPr>
              <a:t>对象将被销毁。</a:t>
            </a:r>
          </a:p>
          <a:p>
            <a:endParaRPr kumimoji="1" lang="zh-CN" altLang="en-US" sz="1200" b="0" i="0" kern="1200" dirty="0" smtClean="0">
              <a:solidFill>
                <a:schemeClr val="tx1"/>
              </a:solidFill>
              <a:effectLst/>
              <a:latin typeface="+mn-lt"/>
              <a:ea typeface="+mn-ea"/>
              <a:cs typeface="+mn-cs"/>
            </a:endParaRPr>
          </a:p>
          <a:p>
            <a:endParaRPr kumimoji="1" lang="zh-CN" altLang="en-US" sz="1200" b="0" i="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read_view</a:t>
            </a:r>
            <a:r>
              <a:rPr lang="zh-CN" altLang="en-US" sz="1200" kern="1200" dirty="0" smtClean="0">
                <a:solidFill>
                  <a:schemeClr val="tx1"/>
                </a:solidFill>
                <a:effectLst/>
                <a:latin typeface="+mn-lt"/>
                <a:ea typeface="+mn-ea"/>
                <a:cs typeface="+mn-cs"/>
              </a:rPr>
              <a:t>对象中有三个关键字段用于判断记录的可见范围。它们分别是</a:t>
            </a:r>
            <a:r>
              <a:rPr lang="en-US" altLang="zh-CN" sz="1200" kern="1200" dirty="0" err="1" smtClean="0">
                <a:solidFill>
                  <a:schemeClr val="tx1"/>
                </a:solidFill>
                <a:effectLst/>
                <a:latin typeface="+mn-lt"/>
                <a:ea typeface="+mn-ea"/>
                <a:cs typeface="+mn-cs"/>
              </a:rPr>
              <a:t>trx_ids</a:t>
            </a:r>
            <a:r>
              <a:rPr lang="zh-CN" altLang="en-US"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low_limit_id</a:t>
            </a:r>
            <a:r>
              <a:rPr lang="zh-CN" altLang="en-US"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up_limit_id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1</a:t>
            </a:r>
            <a:r>
              <a:rPr lang="en-US" altLang="zh-CN" dirty="0" smtClean="0"/>
              <a:t>. </a:t>
            </a:r>
            <a:r>
              <a:rPr lang="en-US" altLang="zh-CN" dirty="0" err="1" smtClean="0"/>
              <a:t>read_view</a:t>
            </a:r>
            <a:r>
              <a:rPr lang="en-US" altLang="zh-CN" dirty="0" smtClean="0"/>
              <a:t>-&gt;</a:t>
            </a:r>
            <a:r>
              <a:rPr lang="en-US" altLang="zh-CN" dirty="0" err="1" smtClean="0"/>
              <a:t>trx_ids</a:t>
            </a:r>
            <a:r>
              <a:rPr lang="zh-CN" altLang="en-US" sz="1200" kern="1200" dirty="0" smtClean="0">
                <a:solidFill>
                  <a:schemeClr val="tx1"/>
                </a:solidFill>
                <a:effectLst/>
                <a:latin typeface="+mn-lt"/>
                <a:ea typeface="+mn-ea"/>
                <a:cs typeface="+mn-cs"/>
              </a:rPr>
              <a:t>：创建该</a:t>
            </a:r>
            <a:r>
              <a:rPr lang="en-US" altLang="zh-CN" sz="1200" kern="1200" dirty="0" err="1" smtClean="0">
                <a:solidFill>
                  <a:schemeClr val="tx1"/>
                </a:solidFill>
                <a:effectLst/>
                <a:latin typeface="+mn-lt"/>
                <a:ea typeface="+mn-ea"/>
                <a:cs typeface="+mn-cs"/>
              </a:rPr>
              <a:t>read_view</a:t>
            </a:r>
            <a:r>
              <a:rPr lang="zh-CN" altLang="en-US" sz="1200" kern="1200" dirty="0" smtClean="0">
                <a:solidFill>
                  <a:schemeClr val="tx1"/>
                </a:solidFill>
                <a:effectLst/>
                <a:latin typeface="+mn-lt"/>
                <a:ea typeface="+mn-ea"/>
                <a:cs typeface="+mn-cs"/>
              </a:rPr>
              <a:t>时，记录正活跃的其他事务的</a:t>
            </a:r>
            <a:r>
              <a:rPr lang="en-US" altLang="zh-CN" sz="1200" kern="1200" dirty="0" smtClean="0">
                <a:solidFill>
                  <a:schemeClr val="tx1"/>
                </a:solidFill>
                <a:effectLst/>
                <a:latin typeface="+mn-lt"/>
                <a:ea typeface="+mn-ea"/>
                <a:cs typeface="+mn-cs"/>
              </a:rPr>
              <a:t>ID</a:t>
            </a:r>
            <a:r>
              <a:rPr lang="zh-CN" altLang="en-US" sz="1200" kern="1200" dirty="0" smtClean="0">
                <a:solidFill>
                  <a:schemeClr val="tx1"/>
                </a:solidFill>
                <a:effectLst/>
                <a:latin typeface="+mn-lt"/>
                <a:ea typeface="+mn-ea"/>
                <a:cs typeface="+mn-cs"/>
              </a:rPr>
              <a:t>集合。事务</a:t>
            </a:r>
            <a:r>
              <a:rPr lang="en-US" altLang="zh-CN" sz="1200" kern="1200" dirty="0" smtClean="0">
                <a:solidFill>
                  <a:schemeClr val="tx1"/>
                </a:solidFill>
                <a:effectLst/>
                <a:latin typeface="+mn-lt"/>
                <a:ea typeface="+mn-ea"/>
                <a:cs typeface="+mn-cs"/>
              </a:rPr>
              <a:t>ID</a:t>
            </a:r>
            <a:r>
              <a:rPr lang="zh-CN" altLang="en-US" sz="1200" kern="1200" dirty="0" smtClean="0">
                <a:solidFill>
                  <a:schemeClr val="tx1"/>
                </a:solidFill>
                <a:effectLst/>
                <a:latin typeface="+mn-lt"/>
                <a:ea typeface="+mn-ea"/>
                <a:cs typeface="+mn-cs"/>
              </a:rPr>
              <a:t>在集合中降序排列，便于二分查找。 </a:t>
            </a:r>
            <a:r>
              <a:rPr lang="en-US" altLang="zh-CN" sz="1200" kern="1200" dirty="0" smtClean="0">
                <a:solidFill>
                  <a:schemeClr val="tx1"/>
                </a:solidFill>
                <a:effectLst/>
                <a:latin typeface="+mn-lt"/>
                <a:ea typeface="+mn-ea"/>
                <a:cs typeface="+mn-cs"/>
              </a:rPr>
              <a:t>2</a:t>
            </a:r>
            <a:r>
              <a:rPr lang="en-US" altLang="zh-CN" dirty="0" smtClean="0"/>
              <a:t>. </a:t>
            </a:r>
            <a:r>
              <a:rPr lang="en-US" altLang="zh-CN" dirty="0" err="1" smtClean="0"/>
              <a:t>read_view</a:t>
            </a:r>
            <a:r>
              <a:rPr lang="en-US" altLang="zh-CN" dirty="0" smtClean="0"/>
              <a:t>-&gt;</a:t>
            </a:r>
            <a:r>
              <a:rPr lang="en-US" altLang="zh-CN" sz="1200" kern="1200" dirty="0" err="1" smtClean="0">
                <a:solidFill>
                  <a:schemeClr val="tx1"/>
                </a:solidFill>
                <a:effectLst/>
                <a:latin typeface="+mn-lt"/>
                <a:ea typeface="+mn-ea"/>
                <a:cs typeface="+mn-cs"/>
              </a:rPr>
              <a:t>low_limit_id</a:t>
            </a:r>
            <a:r>
              <a:rPr lang="zh-CN" altLang="en-US" sz="1200" kern="1200" dirty="0" smtClean="0">
                <a:solidFill>
                  <a:schemeClr val="tx1"/>
                </a:solidFill>
                <a:effectLst/>
                <a:latin typeface="+mn-lt"/>
                <a:ea typeface="+mn-ea"/>
                <a:cs typeface="+mn-cs"/>
              </a:rPr>
              <a:t>：当前活跃事务中的最大事务</a:t>
            </a:r>
            <a:r>
              <a:rPr lang="en-US" altLang="zh-CN" sz="1200" kern="1200" dirty="0" smtClean="0">
                <a:solidFill>
                  <a:schemeClr val="tx1"/>
                </a:solidFill>
                <a:effectLst/>
                <a:latin typeface="+mn-lt"/>
                <a:ea typeface="+mn-ea"/>
                <a:cs typeface="+mn-cs"/>
              </a:rPr>
              <a:t>ID+1</a:t>
            </a:r>
            <a:r>
              <a:rPr lang="zh-CN" altLang="en-US" sz="1200" kern="1200" dirty="0" smtClean="0">
                <a:solidFill>
                  <a:schemeClr val="tx1"/>
                </a:solidFill>
                <a:effectLst/>
                <a:latin typeface="+mn-lt"/>
                <a:ea typeface="+mn-ea"/>
                <a:cs typeface="+mn-cs"/>
              </a:rPr>
              <a:t>（即系统中最近一个尚未分配出去的事务号）。 </a:t>
            </a:r>
            <a:r>
              <a:rPr lang="en-US" altLang="zh-CN" sz="1200" kern="1200" dirty="0" smtClean="0">
                <a:solidFill>
                  <a:schemeClr val="tx1"/>
                </a:solidFill>
                <a:effectLst/>
                <a:latin typeface="+mn-lt"/>
                <a:ea typeface="+mn-ea"/>
                <a:cs typeface="+mn-cs"/>
              </a:rPr>
              <a:t>3</a:t>
            </a:r>
            <a:r>
              <a:rPr lang="en-US" altLang="zh-CN" dirty="0" smtClean="0"/>
              <a:t>. </a:t>
            </a:r>
            <a:r>
              <a:rPr lang="en-US" altLang="zh-CN" dirty="0" err="1" smtClean="0"/>
              <a:t>read_view</a:t>
            </a:r>
            <a:r>
              <a:rPr lang="en-US" altLang="zh-CN" dirty="0" smtClean="0"/>
              <a:t>-&gt;</a:t>
            </a:r>
            <a:r>
              <a:rPr lang="en-US" altLang="zh-CN" dirty="0" err="1" smtClean="0"/>
              <a:t>up_limit_id</a:t>
            </a:r>
            <a:r>
              <a:rPr lang="zh-CN" altLang="en-US" dirty="0" smtClean="0"/>
              <a:t>：当前活跃事务中的最小事务</a:t>
            </a:r>
            <a:r>
              <a:rPr lang="en-US" altLang="zh-CN" dirty="0" smtClean="0"/>
              <a:t>ID</a:t>
            </a:r>
            <a:r>
              <a:rPr lang="zh-CN" altLang="en-US" dirty="0" smtClean="0"/>
              <a:t>。</a:t>
            </a:r>
          </a:p>
          <a:p>
            <a:endParaRPr kumimoji="1" lang="zh-CN" altLang="en-US" dirty="0" smtClean="0"/>
          </a:p>
          <a:p>
            <a:r>
              <a:rPr lang="en-US" altLang="zh-CN" sz="1200" b="0" i="0" kern="1200" dirty="0" smtClean="0">
                <a:solidFill>
                  <a:schemeClr val="tx1"/>
                </a:solidFill>
                <a:effectLst/>
                <a:latin typeface="+mn-lt"/>
                <a:ea typeface="+mn-ea"/>
                <a:cs typeface="+mn-cs"/>
              </a:rPr>
              <a:t>3. </a:t>
            </a:r>
            <a:r>
              <a:rPr lang="zh-CN" altLang="en-US" sz="1200" b="0" i="0" kern="1200" dirty="0" smtClean="0">
                <a:solidFill>
                  <a:schemeClr val="tx1"/>
                </a:solidFill>
                <a:effectLst/>
                <a:latin typeface="+mn-lt"/>
                <a:ea typeface="+mn-ea"/>
                <a:cs typeface="+mn-cs"/>
              </a:rPr>
              <a:t>如果记录的版本号比自己事务的</a:t>
            </a:r>
            <a:r>
              <a:rPr lang="en-US" altLang="zh-CN" sz="1200" b="0" i="0" kern="1200" dirty="0" err="1" smtClean="0">
                <a:solidFill>
                  <a:schemeClr val="tx1"/>
                </a:solidFill>
                <a:effectLst/>
                <a:latin typeface="+mn-lt"/>
                <a:ea typeface="+mn-ea"/>
                <a:cs typeface="+mn-cs"/>
              </a:rPr>
              <a:t>read_view</a:t>
            </a:r>
            <a:r>
              <a:rPr lang="en-US" altLang="zh-CN" sz="1200" b="0" i="0" kern="1200" dirty="0" smtClean="0">
                <a:solidFill>
                  <a:schemeClr val="tx1"/>
                </a:solidFill>
                <a:effectLst/>
                <a:latin typeface="+mn-lt"/>
                <a:ea typeface="+mn-ea"/>
                <a:cs typeface="+mn-cs"/>
              </a:rPr>
              <a:t>-&gt;</a:t>
            </a:r>
            <a:r>
              <a:rPr lang="en-US" altLang="zh-CN" sz="1200" b="0" i="0" kern="1200" dirty="0" err="1" smtClean="0">
                <a:solidFill>
                  <a:schemeClr val="tx1"/>
                </a:solidFill>
                <a:effectLst/>
                <a:latin typeface="+mn-lt"/>
                <a:ea typeface="+mn-ea"/>
                <a:cs typeface="+mn-cs"/>
              </a:rPr>
              <a:t>up_limit_id</a:t>
            </a:r>
            <a:r>
              <a:rPr lang="zh-CN" altLang="en-US" sz="1200" b="0" i="0" kern="1200" dirty="0" smtClean="0">
                <a:solidFill>
                  <a:schemeClr val="tx1"/>
                </a:solidFill>
                <a:effectLst/>
                <a:latin typeface="+mn-lt"/>
                <a:ea typeface="+mn-ea"/>
                <a:cs typeface="+mn-cs"/>
              </a:rPr>
              <a:t>小，则该记录的当前版本一定可见。因为这些版本的内容形成于快照创建之前，且它们的事务也肯定已经</a:t>
            </a:r>
            <a:r>
              <a:rPr lang="en-US" altLang="zh-CN" sz="1200" b="0" i="0" kern="1200" dirty="0" smtClean="0">
                <a:solidFill>
                  <a:schemeClr val="tx1"/>
                </a:solidFill>
                <a:effectLst/>
                <a:latin typeface="+mn-lt"/>
                <a:ea typeface="+mn-ea"/>
                <a:cs typeface="+mn-cs"/>
              </a:rPr>
              <a:t>commit</a:t>
            </a:r>
            <a:r>
              <a:rPr lang="zh-CN" altLang="en-US" sz="1200" b="0" i="0" kern="1200" dirty="0" smtClean="0">
                <a:solidFill>
                  <a:schemeClr val="tx1"/>
                </a:solidFill>
                <a:effectLst/>
                <a:latin typeface="+mn-lt"/>
                <a:ea typeface="+mn-ea"/>
                <a:cs typeface="+mn-cs"/>
              </a:rPr>
              <a:t>了。或者如果记录的版本号等于自己事务的事务</a:t>
            </a:r>
            <a:r>
              <a:rPr lang="en-US" altLang="zh-CN" sz="1200" b="0" i="0" kern="1200" dirty="0" smtClean="0">
                <a:solidFill>
                  <a:schemeClr val="tx1"/>
                </a:solidFill>
                <a:effectLst/>
                <a:latin typeface="+mn-lt"/>
                <a:ea typeface="+mn-ea"/>
                <a:cs typeface="+mn-cs"/>
              </a:rPr>
              <a:t>ID</a:t>
            </a:r>
            <a:r>
              <a:rPr lang="zh-CN" altLang="en-US" sz="1200" b="0" i="0" kern="1200" dirty="0" smtClean="0">
                <a:solidFill>
                  <a:schemeClr val="tx1"/>
                </a:solidFill>
                <a:effectLst/>
                <a:latin typeface="+mn-lt"/>
                <a:ea typeface="+mn-ea"/>
                <a:cs typeface="+mn-cs"/>
              </a:rPr>
              <a:t>，则该记录的当前版本也一定可见，因为该记录版本就是本事务产生的。</a:t>
            </a:r>
          </a:p>
          <a:p>
            <a:r>
              <a:rPr lang="en-US" altLang="zh-CN" sz="1200" b="0" i="0" kern="1200" dirty="0" smtClean="0">
                <a:solidFill>
                  <a:schemeClr val="tx1"/>
                </a:solidFill>
                <a:effectLst/>
                <a:latin typeface="+mn-lt"/>
                <a:ea typeface="+mn-ea"/>
                <a:cs typeface="+mn-cs"/>
              </a:rPr>
              <a:t>4. </a:t>
            </a:r>
            <a:r>
              <a:rPr lang="zh-CN" altLang="en-US" sz="1200" b="0" i="0" kern="1200" dirty="0" smtClean="0">
                <a:solidFill>
                  <a:schemeClr val="tx1"/>
                </a:solidFill>
                <a:effectLst/>
                <a:latin typeface="+mn-lt"/>
                <a:ea typeface="+mn-ea"/>
                <a:cs typeface="+mn-cs"/>
              </a:rPr>
              <a:t>如果记录的版本号与自己事务的</a:t>
            </a:r>
            <a:r>
              <a:rPr lang="en-US" altLang="zh-CN" sz="1200" b="0" i="0" kern="1200" dirty="0" err="1" smtClean="0">
                <a:solidFill>
                  <a:schemeClr val="tx1"/>
                </a:solidFill>
                <a:effectLst/>
                <a:latin typeface="+mn-lt"/>
                <a:ea typeface="+mn-ea"/>
                <a:cs typeface="+mn-cs"/>
              </a:rPr>
              <a:t>read_view</a:t>
            </a:r>
            <a:r>
              <a:rPr lang="en-US" altLang="zh-CN" sz="1200" b="0" i="0" kern="1200" dirty="0" smtClean="0">
                <a:solidFill>
                  <a:schemeClr val="tx1"/>
                </a:solidFill>
                <a:effectLst/>
                <a:latin typeface="+mn-lt"/>
                <a:ea typeface="+mn-ea"/>
                <a:cs typeface="+mn-cs"/>
              </a:rPr>
              <a:t>-&gt;</a:t>
            </a:r>
            <a:r>
              <a:rPr lang="en-US" altLang="zh-CN" sz="1200" b="0" i="0" kern="1200" dirty="0" err="1" smtClean="0">
                <a:solidFill>
                  <a:schemeClr val="tx1"/>
                </a:solidFill>
                <a:effectLst/>
                <a:latin typeface="+mn-lt"/>
                <a:ea typeface="+mn-ea"/>
                <a:cs typeface="+mn-cs"/>
              </a:rPr>
              <a:t>low_limit_id</a:t>
            </a:r>
            <a:r>
              <a:rPr lang="zh-CN" altLang="en-US" sz="1200" b="0" i="0" kern="1200" dirty="0" smtClean="0">
                <a:solidFill>
                  <a:schemeClr val="tx1"/>
                </a:solidFill>
                <a:effectLst/>
                <a:latin typeface="+mn-lt"/>
                <a:ea typeface="+mn-ea"/>
                <a:cs typeface="+mn-cs"/>
              </a:rPr>
              <a:t>一样或比它更大，则该版本的记录的当前版本一定不可见。因为这些版本的内容形成于快照创建之后。</a:t>
            </a:r>
          </a:p>
          <a:p>
            <a:endParaRPr kumimoji="1" lang="zh-CN" altLang="en-US" dirty="0" smtClean="0"/>
          </a:p>
          <a:p>
            <a:r>
              <a:rPr lang="zh-CN" altLang="en-US" sz="1200" kern="1200" dirty="0" smtClean="0">
                <a:solidFill>
                  <a:schemeClr val="tx1"/>
                </a:solidFill>
                <a:effectLst/>
                <a:latin typeface="+mn-lt"/>
                <a:ea typeface="+mn-ea"/>
                <a:cs typeface="+mn-cs"/>
              </a:rPr>
              <a:t>不可见有如下两层含义： </a:t>
            </a: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如果该记录是新增或修改后形成的新版本记录，则对新增和修改行为不可见，即看不到最新的内容； </a:t>
            </a:r>
            <a:r>
              <a:rPr lang="en-US" altLang="zh-CN" sz="1200" kern="1200" dirty="0" smtClean="0">
                <a:solidFill>
                  <a:schemeClr val="tx1"/>
                </a:solidFill>
                <a:effectLst/>
                <a:latin typeface="+mn-lt"/>
                <a:ea typeface="+mn-ea"/>
                <a:cs typeface="+mn-cs"/>
              </a:rPr>
              <a:t>2</a:t>
            </a:r>
            <a:r>
              <a:rPr lang="en-US" altLang="zh-CN" dirty="0" smtClean="0"/>
              <a:t>. </a:t>
            </a:r>
            <a:r>
              <a:rPr lang="zh-CN" altLang="en-US" dirty="0" smtClean="0"/>
              <a:t>如果该记录是标记为已删除形成的新版本记录，则对该删除行为不可见，即可以看到删除前的内容。</a:t>
            </a:r>
          </a:p>
          <a:p>
            <a:endParaRPr kumimoji="1" lang="zh-CN" altLang="en-US" dirty="0" smtClean="0"/>
          </a:p>
          <a:p>
            <a:endParaRPr kumimoji="1" lang="zh-CN" altLang="en-US" dirty="0" smtClean="0"/>
          </a:p>
          <a:p>
            <a:r>
              <a:rPr lang="en-US" altLang="zh-CN" sz="1200" b="0" i="0" kern="1200" dirty="0" smtClean="0">
                <a:solidFill>
                  <a:schemeClr val="tx1"/>
                </a:solidFill>
                <a:effectLst/>
                <a:latin typeface="+mn-lt"/>
                <a:ea typeface="+mn-ea"/>
                <a:cs typeface="+mn-cs"/>
              </a:rPr>
              <a:t>5. </a:t>
            </a:r>
            <a:r>
              <a:rPr lang="zh-CN" altLang="en-US" sz="1200" b="0" i="0" kern="1200" dirty="0" smtClean="0">
                <a:solidFill>
                  <a:schemeClr val="tx1"/>
                </a:solidFill>
                <a:effectLst/>
                <a:latin typeface="+mn-lt"/>
                <a:ea typeface="+mn-ea"/>
                <a:cs typeface="+mn-cs"/>
              </a:rPr>
              <a:t>当无法通过</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快速判断出记录的可见性时，则查找该记录的版本号是否在自己事务的</a:t>
            </a:r>
            <a:r>
              <a:rPr lang="en-US" altLang="zh-CN" sz="1200" b="0" i="0" kern="1200" dirty="0" err="1" smtClean="0">
                <a:solidFill>
                  <a:schemeClr val="tx1"/>
                </a:solidFill>
                <a:effectLst/>
                <a:latin typeface="+mn-lt"/>
                <a:ea typeface="+mn-ea"/>
                <a:cs typeface="+mn-cs"/>
              </a:rPr>
              <a:t>read_view</a:t>
            </a:r>
            <a:r>
              <a:rPr lang="en-US" altLang="zh-CN" sz="1200" b="0" i="0" kern="1200" dirty="0" smtClean="0">
                <a:solidFill>
                  <a:schemeClr val="tx1"/>
                </a:solidFill>
                <a:effectLst/>
                <a:latin typeface="+mn-lt"/>
                <a:ea typeface="+mn-ea"/>
                <a:cs typeface="+mn-cs"/>
              </a:rPr>
              <a:t>-&gt;</a:t>
            </a:r>
            <a:r>
              <a:rPr lang="en-US" altLang="zh-CN" sz="1200" b="0" i="0" kern="1200" dirty="0" err="1" smtClean="0">
                <a:solidFill>
                  <a:schemeClr val="tx1"/>
                </a:solidFill>
                <a:effectLst/>
                <a:latin typeface="+mn-lt"/>
                <a:ea typeface="+mn-ea"/>
                <a:cs typeface="+mn-cs"/>
              </a:rPr>
              <a:t>trx_ids</a:t>
            </a:r>
            <a:r>
              <a:rPr lang="zh-CN" altLang="en-US" sz="1200" b="0" i="0" kern="1200" dirty="0" smtClean="0">
                <a:solidFill>
                  <a:schemeClr val="tx1"/>
                </a:solidFill>
                <a:effectLst/>
                <a:latin typeface="+mn-lt"/>
                <a:ea typeface="+mn-ea"/>
                <a:cs typeface="+mn-cs"/>
              </a:rPr>
              <a:t>列表中，如果在则该记录的当前版本不可见，否则该记录的当前版本可见。</a:t>
            </a:r>
          </a:p>
          <a:p>
            <a:r>
              <a:rPr lang="en-US" altLang="zh-CN" sz="1200" b="0" i="0" kern="1200" dirty="0" smtClean="0">
                <a:solidFill>
                  <a:schemeClr val="tx1"/>
                </a:solidFill>
                <a:effectLst/>
                <a:latin typeface="+mn-lt"/>
                <a:ea typeface="+mn-ea"/>
                <a:cs typeface="+mn-cs"/>
              </a:rPr>
              <a:t>6. </a:t>
            </a:r>
            <a:r>
              <a:rPr lang="zh-CN" altLang="en-US" sz="1200" b="0" i="0" kern="1200" dirty="0" smtClean="0">
                <a:solidFill>
                  <a:schemeClr val="tx1"/>
                </a:solidFill>
                <a:effectLst/>
                <a:latin typeface="+mn-lt"/>
                <a:ea typeface="+mn-ea"/>
                <a:cs typeface="+mn-cs"/>
              </a:rPr>
              <a:t>当一条记录判断出其当前版本不可见时，通过记录的</a:t>
            </a:r>
            <a:r>
              <a:rPr lang="en-US" altLang="zh-CN" sz="1200" b="0" i="0" kern="1200" dirty="0" smtClean="0">
                <a:solidFill>
                  <a:schemeClr val="tx1"/>
                </a:solidFill>
                <a:effectLst/>
                <a:latin typeface="+mn-lt"/>
                <a:ea typeface="+mn-ea"/>
                <a:cs typeface="+mn-cs"/>
              </a:rPr>
              <a:t>DB_ROLL_PTR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undo</a:t>
            </a:r>
            <a:r>
              <a:rPr lang="zh-CN" altLang="en-US" sz="1200" b="0" i="0" kern="1200" dirty="0" smtClean="0">
                <a:solidFill>
                  <a:schemeClr val="tx1"/>
                </a:solidFill>
                <a:effectLst/>
                <a:latin typeface="+mn-lt"/>
                <a:ea typeface="+mn-ea"/>
                <a:cs typeface="+mn-cs"/>
              </a:rPr>
              <a:t>段指针），尝试去当前记录的</a:t>
            </a:r>
            <a:r>
              <a:rPr lang="en-US" altLang="zh-CN" sz="1200" b="0" i="0" kern="1200" dirty="0" smtClean="0">
                <a:solidFill>
                  <a:schemeClr val="tx1"/>
                </a:solidFill>
                <a:effectLst/>
                <a:latin typeface="+mn-lt"/>
                <a:ea typeface="+mn-ea"/>
                <a:cs typeface="+mn-cs"/>
              </a:rPr>
              <a:t>undo</a:t>
            </a:r>
            <a:r>
              <a:rPr lang="zh-CN" altLang="en-US" sz="1200" b="0" i="0" kern="1200" dirty="0" smtClean="0">
                <a:solidFill>
                  <a:schemeClr val="tx1"/>
                </a:solidFill>
                <a:effectLst/>
                <a:latin typeface="+mn-lt"/>
                <a:ea typeface="+mn-ea"/>
                <a:cs typeface="+mn-cs"/>
              </a:rPr>
              <a:t>段中提取记录的上一个版本进行</a:t>
            </a:r>
            <a:r>
              <a:rPr lang="en-US" altLang="zh-CN" sz="1200" b="0" i="0" kern="1200" dirty="0" smtClean="0">
                <a:solidFill>
                  <a:schemeClr val="tx1"/>
                </a:solidFill>
                <a:effectLst/>
                <a:latin typeface="+mn-lt"/>
                <a:ea typeface="+mn-ea"/>
                <a:cs typeface="+mn-cs"/>
              </a:rPr>
              <a:t>4~6</a:t>
            </a:r>
            <a:r>
              <a:rPr lang="zh-CN" altLang="en-US" sz="1200" b="0" i="0" kern="1200" dirty="0" smtClean="0">
                <a:solidFill>
                  <a:schemeClr val="tx1"/>
                </a:solidFill>
                <a:effectLst/>
                <a:latin typeface="+mn-lt"/>
                <a:ea typeface="+mn-ea"/>
                <a:cs typeface="+mn-cs"/>
              </a:rPr>
              <a:t>中同样的可见性判断，如果可以则该记录的上一个版本可见。</a:t>
            </a: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37</a:t>
            </a:fld>
            <a:endParaRPr kumimoji="1" lang="zh-CN" altLang="en-US"/>
          </a:p>
        </p:txBody>
      </p:sp>
    </p:spTree>
    <p:extLst>
      <p:ext uri="{BB962C8B-B14F-4D97-AF65-F5344CB8AC3E}">
        <p14:creationId xmlns:p14="http://schemas.microsoft.com/office/powerpoint/2010/main" val="476369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39</a:t>
            </a:fld>
            <a:endParaRPr kumimoji="1" lang="zh-CN" altLang="en-US"/>
          </a:p>
        </p:txBody>
      </p:sp>
    </p:spTree>
    <p:extLst>
      <p:ext uri="{BB962C8B-B14F-4D97-AF65-F5344CB8AC3E}">
        <p14:creationId xmlns:p14="http://schemas.microsoft.com/office/powerpoint/2010/main" val="1511718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每个事务首次执行快照读操作时，会创建一个</a:t>
            </a:r>
            <a:r>
              <a:rPr lang="en-US" altLang="zh-CN" sz="1200" b="0" i="0" kern="1200" dirty="0" err="1" smtClean="0">
                <a:solidFill>
                  <a:schemeClr val="tx1"/>
                </a:solidFill>
                <a:effectLst/>
                <a:latin typeface="+mn-lt"/>
                <a:ea typeface="+mn-ea"/>
                <a:cs typeface="+mn-cs"/>
              </a:rPr>
              <a:t>read_view</a:t>
            </a:r>
            <a:r>
              <a:rPr lang="zh-CN" altLang="en-US" sz="1200" b="0" i="0" kern="1200" dirty="0" smtClean="0">
                <a:solidFill>
                  <a:schemeClr val="tx1"/>
                </a:solidFill>
                <a:effectLst/>
                <a:latin typeface="+mn-lt"/>
                <a:ea typeface="+mn-ea"/>
                <a:cs typeface="+mn-cs"/>
              </a:rPr>
              <a:t>对象（可以理解为在当前事务中，为数据表建立了一个逻辑快照，</a:t>
            </a:r>
            <a:r>
              <a:rPr lang="en-US" altLang="zh-CN" sz="1200" b="0" i="0" kern="1200" dirty="0" err="1" smtClean="0">
                <a:solidFill>
                  <a:schemeClr val="tx1"/>
                </a:solidFill>
                <a:effectLst/>
                <a:latin typeface="+mn-lt"/>
                <a:ea typeface="+mn-ea"/>
                <a:cs typeface="+mn-cs"/>
              </a:rPr>
              <a:t>read_view</a:t>
            </a:r>
            <a:r>
              <a:rPr lang="zh-CN" altLang="en-US" sz="1200" b="0" i="0" kern="1200" dirty="0" smtClean="0">
                <a:solidFill>
                  <a:schemeClr val="tx1"/>
                </a:solidFill>
                <a:effectLst/>
                <a:latin typeface="+mn-lt"/>
                <a:ea typeface="+mn-ea"/>
                <a:cs typeface="+mn-cs"/>
              </a:rPr>
              <a:t>对象就是用来控制此逻辑快照的可见范围的）。事务提交后，其创建的</a:t>
            </a:r>
            <a:r>
              <a:rPr lang="en-US" altLang="zh-CN" sz="1200" b="0" i="0" kern="1200" dirty="0" err="1" smtClean="0">
                <a:solidFill>
                  <a:schemeClr val="tx1"/>
                </a:solidFill>
                <a:effectLst/>
                <a:latin typeface="+mn-lt"/>
                <a:ea typeface="+mn-ea"/>
                <a:cs typeface="+mn-cs"/>
              </a:rPr>
              <a:t>read_view</a:t>
            </a:r>
            <a:r>
              <a:rPr lang="zh-CN" altLang="en-US" sz="1200" b="0" i="0" kern="1200" dirty="0" smtClean="0">
                <a:solidFill>
                  <a:schemeClr val="tx1"/>
                </a:solidFill>
                <a:effectLst/>
                <a:latin typeface="+mn-lt"/>
                <a:ea typeface="+mn-ea"/>
                <a:cs typeface="+mn-cs"/>
              </a:rPr>
              <a:t>对象将被销毁。</a:t>
            </a:r>
          </a:p>
          <a:p>
            <a:endParaRPr kumimoji="1" lang="zh-CN" altLang="en-US" sz="1200" b="0" i="0" kern="1200" dirty="0" smtClean="0">
              <a:solidFill>
                <a:schemeClr val="tx1"/>
              </a:solidFill>
              <a:effectLst/>
              <a:latin typeface="+mn-lt"/>
              <a:ea typeface="+mn-ea"/>
              <a:cs typeface="+mn-cs"/>
            </a:endParaRPr>
          </a:p>
          <a:p>
            <a:endParaRPr kumimoji="1" lang="zh-CN" altLang="en-US" sz="1200" b="0" i="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read_view</a:t>
            </a:r>
            <a:r>
              <a:rPr lang="zh-CN" altLang="en-US" sz="1200" kern="1200" dirty="0" smtClean="0">
                <a:solidFill>
                  <a:schemeClr val="tx1"/>
                </a:solidFill>
                <a:effectLst/>
                <a:latin typeface="+mn-lt"/>
                <a:ea typeface="+mn-ea"/>
                <a:cs typeface="+mn-cs"/>
              </a:rPr>
              <a:t>对象中有三个关键字段用于判断记录的可见范围。它们分别是</a:t>
            </a:r>
            <a:r>
              <a:rPr lang="en-US" altLang="zh-CN" sz="1200" kern="1200" dirty="0" err="1" smtClean="0">
                <a:solidFill>
                  <a:schemeClr val="tx1"/>
                </a:solidFill>
                <a:effectLst/>
                <a:latin typeface="+mn-lt"/>
                <a:ea typeface="+mn-ea"/>
                <a:cs typeface="+mn-cs"/>
              </a:rPr>
              <a:t>trx_ids</a:t>
            </a:r>
            <a:r>
              <a:rPr lang="zh-CN" altLang="en-US"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low_limit_id</a:t>
            </a:r>
            <a:r>
              <a:rPr lang="zh-CN" altLang="en-US"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up_limit_id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1</a:t>
            </a:r>
            <a:r>
              <a:rPr lang="en-US" altLang="zh-CN" dirty="0" smtClean="0"/>
              <a:t>. </a:t>
            </a:r>
            <a:r>
              <a:rPr lang="en-US" altLang="zh-CN" dirty="0" err="1" smtClean="0"/>
              <a:t>read_view</a:t>
            </a:r>
            <a:r>
              <a:rPr lang="en-US" altLang="zh-CN" dirty="0" smtClean="0"/>
              <a:t>-&gt;</a:t>
            </a:r>
            <a:r>
              <a:rPr lang="en-US" altLang="zh-CN" dirty="0" err="1" smtClean="0"/>
              <a:t>trx_ids</a:t>
            </a:r>
            <a:r>
              <a:rPr lang="zh-CN" altLang="en-US" sz="1200" kern="1200" dirty="0" smtClean="0">
                <a:solidFill>
                  <a:schemeClr val="tx1"/>
                </a:solidFill>
                <a:effectLst/>
                <a:latin typeface="+mn-lt"/>
                <a:ea typeface="+mn-ea"/>
                <a:cs typeface="+mn-cs"/>
              </a:rPr>
              <a:t>：创建该</a:t>
            </a:r>
            <a:r>
              <a:rPr lang="en-US" altLang="zh-CN" sz="1200" kern="1200" dirty="0" err="1" smtClean="0">
                <a:solidFill>
                  <a:schemeClr val="tx1"/>
                </a:solidFill>
                <a:effectLst/>
                <a:latin typeface="+mn-lt"/>
                <a:ea typeface="+mn-ea"/>
                <a:cs typeface="+mn-cs"/>
              </a:rPr>
              <a:t>read_view</a:t>
            </a:r>
            <a:r>
              <a:rPr lang="zh-CN" altLang="en-US" sz="1200" kern="1200" dirty="0" smtClean="0">
                <a:solidFill>
                  <a:schemeClr val="tx1"/>
                </a:solidFill>
                <a:effectLst/>
                <a:latin typeface="+mn-lt"/>
                <a:ea typeface="+mn-ea"/>
                <a:cs typeface="+mn-cs"/>
              </a:rPr>
              <a:t>时，记录正活跃的其他事务的</a:t>
            </a:r>
            <a:r>
              <a:rPr lang="en-US" altLang="zh-CN" sz="1200" kern="1200" dirty="0" smtClean="0">
                <a:solidFill>
                  <a:schemeClr val="tx1"/>
                </a:solidFill>
                <a:effectLst/>
                <a:latin typeface="+mn-lt"/>
                <a:ea typeface="+mn-ea"/>
                <a:cs typeface="+mn-cs"/>
              </a:rPr>
              <a:t>ID</a:t>
            </a:r>
            <a:r>
              <a:rPr lang="zh-CN" altLang="en-US" sz="1200" kern="1200" dirty="0" smtClean="0">
                <a:solidFill>
                  <a:schemeClr val="tx1"/>
                </a:solidFill>
                <a:effectLst/>
                <a:latin typeface="+mn-lt"/>
                <a:ea typeface="+mn-ea"/>
                <a:cs typeface="+mn-cs"/>
              </a:rPr>
              <a:t>集合。事务</a:t>
            </a:r>
            <a:r>
              <a:rPr lang="en-US" altLang="zh-CN" sz="1200" kern="1200" dirty="0" smtClean="0">
                <a:solidFill>
                  <a:schemeClr val="tx1"/>
                </a:solidFill>
                <a:effectLst/>
                <a:latin typeface="+mn-lt"/>
                <a:ea typeface="+mn-ea"/>
                <a:cs typeface="+mn-cs"/>
              </a:rPr>
              <a:t>ID</a:t>
            </a:r>
            <a:r>
              <a:rPr lang="zh-CN" altLang="en-US" sz="1200" kern="1200" dirty="0" smtClean="0">
                <a:solidFill>
                  <a:schemeClr val="tx1"/>
                </a:solidFill>
                <a:effectLst/>
                <a:latin typeface="+mn-lt"/>
                <a:ea typeface="+mn-ea"/>
                <a:cs typeface="+mn-cs"/>
              </a:rPr>
              <a:t>在集合中降序排列，便于二分查找。 </a:t>
            </a:r>
            <a:r>
              <a:rPr lang="en-US" altLang="zh-CN" sz="1200" kern="1200" dirty="0" smtClean="0">
                <a:solidFill>
                  <a:schemeClr val="tx1"/>
                </a:solidFill>
                <a:effectLst/>
                <a:latin typeface="+mn-lt"/>
                <a:ea typeface="+mn-ea"/>
                <a:cs typeface="+mn-cs"/>
              </a:rPr>
              <a:t>2</a:t>
            </a:r>
            <a:r>
              <a:rPr lang="en-US" altLang="zh-CN" dirty="0" smtClean="0"/>
              <a:t>. </a:t>
            </a:r>
            <a:r>
              <a:rPr lang="en-US" altLang="zh-CN" dirty="0" err="1" smtClean="0"/>
              <a:t>read_view</a:t>
            </a:r>
            <a:r>
              <a:rPr lang="en-US" altLang="zh-CN" dirty="0" smtClean="0"/>
              <a:t>-&gt;</a:t>
            </a:r>
            <a:r>
              <a:rPr lang="en-US" altLang="zh-CN" sz="1200" kern="1200" dirty="0" err="1" smtClean="0">
                <a:solidFill>
                  <a:schemeClr val="tx1"/>
                </a:solidFill>
                <a:effectLst/>
                <a:latin typeface="+mn-lt"/>
                <a:ea typeface="+mn-ea"/>
                <a:cs typeface="+mn-cs"/>
              </a:rPr>
              <a:t>low_limit_id</a:t>
            </a:r>
            <a:r>
              <a:rPr lang="zh-CN" altLang="en-US" sz="1200" kern="1200" dirty="0" smtClean="0">
                <a:solidFill>
                  <a:schemeClr val="tx1"/>
                </a:solidFill>
                <a:effectLst/>
                <a:latin typeface="+mn-lt"/>
                <a:ea typeface="+mn-ea"/>
                <a:cs typeface="+mn-cs"/>
              </a:rPr>
              <a:t>：当前活跃事务中的最大事务</a:t>
            </a:r>
            <a:r>
              <a:rPr lang="en-US" altLang="zh-CN" sz="1200" kern="1200" dirty="0" smtClean="0">
                <a:solidFill>
                  <a:schemeClr val="tx1"/>
                </a:solidFill>
                <a:effectLst/>
                <a:latin typeface="+mn-lt"/>
                <a:ea typeface="+mn-ea"/>
                <a:cs typeface="+mn-cs"/>
              </a:rPr>
              <a:t>ID+1</a:t>
            </a:r>
            <a:r>
              <a:rPr lang="zh-CN" altLang="en-US" sz="1200" kern="1200" dirty="0" smtClean="0">
                <a:solidFill>
                  <a:schemeClr val="tx1"/>
                </a:solidFill>
                <a:effectLst/>
                <a:latin typeface="+mn-lt"/>
                <a:ea typeface="+mn-ea"/>
                <a:cs typeface="+mn-cs"/>
              </a:rPr>
              <a:t>（即系统中最近一个尚未分配出去的事务号）。 </a:t>
            </a:r>
            <a:r>
              <a:rPr lang="en-US" altLang="zh-CN" sz="1200" kern="1200" dirty="0" smtClean="0">
                <a:solidFill>
                  <a:schemeClr val="tx1"/>
                </a:solidFill>
                <a:effectLst/>
                <a:latin typeface="+mn-lt"/>
                <a:ea typeface="+mn-ea"/>
                <a:cs typeface="+mn-cs"/>
              </a:rPr>
              <a:t>3</a:t>
            </a:r>
            <a:r>
              <a:rPr lang="en-US" altLang="zh-CN" dirty="0" smtClean="0"/>
              <a:t>. </a:t>
            </a:r>
            <a:r>
              <a:rPr lang="en-US" altLang="zh-CN" dirty="0" err="1" smtClean="0"/>
              <a:t>read_view</a:t>
            </a:r>
            <a:r>
              <a:rPr lang="en-US" altLang="zh-CN" dirty="0" smtClean="0"/>
              <a:t>-&gt;</a:t>
            </a:r>
            <a:r>
              <a:rPr lang="en-US" altLang="zh-CN" dirty="0" err="1" smtClean="0"/>
              <a:t>up_limit_id</a:t>
            </a:r>
            <a:r>
              <a:rPr lang="zh-CN" altLang="en-US" dirty="0" smtClean="0"/>
              <a:t>：当前活跃事务中的最小事务</a:t>
            </a:r>
            <a:r>
              <a:rPr lang="en-US" altLang="zh-CN" dirty="0" smtClean="0"/>
              <a:t>ID</a:t>
            </a:r>
            <a:r>
              <a:rPr lang="zh-CN" altLang="en-US" dirty="0" smtClean="0"/>
              <a:t>。</a:t>
            </a:r>
          </a:p>
          <a:p>
            <a:endParaRPr kumimoji="1" lang="zh-CN" altLang="en-US" dirty="0" smtClean="0"/>
          </a:p>
          <a:p>
            <a:r>
              <a:rPr lang="en-US" altLang="zh-CN" sz="1200" b="0" i="0" kern="1200" dirty="0" smtClean="0">
                <a:solidFill>
                  <a:schemeClr val="tx1"/>
                </a:solidFill>
                <a:effectLst/>
                <a:latin typeface="+mn-lt"/>
                <a:ea typeface="+mn-ea"/>
                <a:cs typeface="+mn-cs"/>
              </a:rPr>
              <a:t>3. </a:t>
            </a:r>
            <a:r>
              <a:rPr lang="zh-CN" altLang="en-US" sz="1200" b="0" i="0" kern="1200" dirty="0" smtClean="0">
                <a:solidFill>
                  <a:schemeClr val="tx1"/>
                </a:solidFill>
                <a:effectLst/>
                <a:latin typeface="+mn-lt"/>
                <a:ea typeface="+mn-ea"/>
                <a:cs typeface="+mn-cs"/>
              </a:rPr>
              <a:t>如果记录的版本号比自己事务的</a:t>
            </a:r>
            <a:r>
              <a:rPr lang="en-US" altLang="zh-CN" sz="1200" b="0" i="0" kern="1200" dirty="0" err="1" smtClean="0">
                <a:solidFill>
                  <a:schemeClr val="tx1"/>
                </a:solidFill>
                <a:effectLst/>
                <a:latin typeface="+mn-lt"/>
                <a:ea typeface="+mn-ea"/>
                <a:cs typeface="+mn-cs"/>
              </a:rPr>
              <a:t>read_view</a:t>
            </a:r>
            <a:r>
              <a:rPr lang="en-US" altLang="zh-CN" sz="1200" b="0" i="0" kern="1200" dirty="0" smtClean="0">
                <a:solidFill>
                  <a:schemeClr val="tx1"/>
                </a:solidFill>
                <a:effectLst/>
                <a:latin typeface="+mn-lt"/>
                <a:ea typeface="+mn-ea"/>
                <a:cs typeface="+mn-cs"/>
              </a:rPr>
              <a:t>-&gt;</a:t>
            </a:r>
            <a:r>
              <a:rPr lang="en-US" altLang="zh-CN" sz="1200" b="0" i="0" kern="1200" dirty="0" err="1" smtClean="0">
                <a:solidFill>
                  <a:schemeClr val="tx1"/>
                </a:solidFill>
                <a:effectLst/>
                <a:latin typeface="+mn-lt"/>
                <a:ea typeface="+mn-ea"/>
                <a:cs typeface="+mn-cs"/>
              </a:rPr>
              <a:t>up_limit_id</a:t>
            </a:r>
            <a:r>
              <a:rPr lang="zh-CN" altLang="en-US" sz="1200" b="0" i="0" kern="1200" dirty="0" smtClean="0">
                <a:solidFill>
                  <a:schemeClr val="tx1"/>
                </a:solidFill>
                <a:effectLst/>
                <a:latin typeface="+mn-lt"/>
                <a:ea typeface="+mn-ea"/>
                <a:cs typeface="+mn-cs"/>
              </a:rPr>
              <a:t>小，则该记录的当前版本一定可见。因为这些版本的内容形成于快照创建之前，且它们的事务也肯定已经</a:t>
            </a:r>
            <a:r>
              <a:rPr lang="en-US" altLang="zh-CN" sz="1200" b="0" i="0" kern="1200" dirty="0" smtClean="0">
                <a:solidFill>
                  <a:schemeClr val="tx1"/>
                </a:solidFill>
                <a:effectLst/>
                <a:latin typeface="+mn-lt"/>
                <a:ea typeface="+mn-ea"/>
                <a:cs typeface="+mn-cs"/>
              </a:rPr>
              <a:t>commit</a:t>
            </a:r>
            <a:r>
              <a:rPr lang="zh-CN" altLang="en-US" sz="1200" b="0" i="0" kern="1200" dirty="0" smtClean="0">
                <a:solidFill>
                  <a:schemeClr val="tx1"/>
                </a:solidFill>
                <a:effectLst/>
                <a:latin typeface="+mn-lt"/>
                <a:ea typeface="+mn-ea"/>
                <a:cs typeface="+mn-cs"/>
              </a:rPr>
              <a:t>了。或者如果记录的版本号等于自己事务的事务</a:t>
            </a:r>
            <a:r>
              <a:rPr lang="en-US" altLang="zh-CN" sz="1200" b="0" i="0" kern="1200" dirty="0" smtClean="0">
                <a:solidFill>
                  <a:schemeClr val="tx1"/>
                </a:solidFill>
                <a:effectLst/>
                <a:latin typeface="+mn-lt"/>
                <a:ea typeface="+mn-ea"/>
                <a:cs typeface="+mn-cs"/>
              </a:rPr>
              <a:t>ID</a:t>
            </a:r>
            <a:r>
              <a:rPr lang="zh-CN" altLang="en-US" sz="1200" b="0" i="0" kern="1200" dirty="0" smtClean="0">
                <a:solidFill>
                  <a:schemeClr val="tx1"/>
                </a:solidFill>
                <a:effectLst/>
                <a:latin typeface="+mn-lt"/>
                <a:ea typeface="+mn-ea"/>
                <a:cs typeface="+mn-cs"/>
              </a:rPr>
              <a:t>，则该记录的当前版本也一定可见，因为该记录版本就是本事务产生的。</a:t>
            </a:r>
          </a:p>
          <a:p>
            <a:r>
              <a:rPr lang="en-US" altLang="zh-CN" sz="1200" b="0" i="0" kern="1200" dirty="0" smtClean="0">
                <a:solidFill>
                  <a:schemeClr val="tx1"/>
                </a:solidFill>
                <a:effectLst/>
                <a:latin typeface="+mn-lt"/>
                <a:ea typeface="+mn-ea"/>
                <a:cs typeface="+mn-cs"/>
              </a:rPr>
              <a:t>4. </a:t>
            </a:r>
            <a:r>
              <a:rPr lang="zh-CN" altLang="en-US" sz="1200" b="0" i="0" kern="1200" dirty="0" smtClean="0">
                <a:solidFill>
                  <a:schemeClr val="tx1"/>
                </a:solidFill>
                <a:effectLst/>
                <a:latin typeface="+mn-lt"/>
                <a:ea typeface="+mn-ea"/>
                <a:cs typeface="+mn-cs"/>
              </a:rPr>
              <a:t>如果记录的版本号与自己事务的</a:t>
            </a:r>
            <a:r>
              <a:rPr lang="en-US" altLang="zh-CN" sz="1200" b="0" i="0" kern="1200" dirty="0" err="1" smtClean="0">
                <a:solidFill>
                  <a:schemeClr val="tx1"/>
                </a:solidFill>
                <a:effectLst/>
                <a:latin typeface="+mn-lt"/>
                <a:ea typeface="+mn-ea"/>
                <a:cs typeface="+mn-cs"/>
              </a:rPr>
              <a:t>read_view</a:t>
            </a:r>
            <a:r>
              <a:rPr lang="en-US" altLang="zh-CN" sz="1200" b="0" i="0" kern="1200" dirty="0" smtClean="0">
                <a:solidFill>
                  <a:schemeClr val="tx1"/>
                </a:solidFill>
                <a:effectLst/>
                <a:latin typeface="+mn-lt"/>
                <a:ea typeface="+mn-ea"/>
                <a:cs typeface="+mn-cs"/>
              </a:rPr>
              <a:t>-&gt;</a:t>
            </a:r>
            <a:r>
              <a:rPr lang="en-US" altLang="zh-CN" sz="1200" b="0" i="0" kern="1200" dirty="0" err="1" smtClean="0">
                <a:solidFill>
                  <a:schemeClr val="tx1"/>
                </a:solidFill>
                <a:effectLst/>
                <a:latin typeface="+mn-lt"/>
                <a:ea typeface="+mn-ea"/>
                <a:cs typeface="+mn-cs"/>
              </a:rPr>
              <a:t>low_limit_id</a:t>
            </a:r>
            <a:r>
              <a:rPr lang="zh-CN" altLang="en-US" sz="1200" b="0" i="0" kern="1200" dirty="0" smtClean="0">
                <a:solidFill>
                  <a:schemeClr val="tx1"/>
                </a:solidFill>
                <a:effectLst/>
                <a:latin typeface="+mn-lt"/>
                <a:ea typeface="+mn-ea"/>
                <a:cs typeface="+mn-cs"/>
              </a:rPr>
              <a:t>一样或比它更大，则该版本的记录的当前版本一定不可见。因为这些版本的内容形成于快照创建之后。</a:t>
            </a:r>
          </a:p>
          <a:p>
            <a:endParaRPr kumimoji="1" lang="zh-CN" altLang="en-US" dirty="0" smtClean="0"/>
          </a:p>
          <a:p>
            <a:r>
              <a:rPr lang="zh-CN" altLang="en-US" sz="1200" kern="1200" dirty="0" smtClean="0">
                <a:solidFill>
                  <a:schemeClr val="tx1"/>
                </a:solidFill>
                <a:effectLst/>
                <a:latin typeface="+mn-lt"/>
                <a:ea typeface="+mn-ea"/>
                <a:cs typeface="+mn-cs"/>
              </a:rPr>
              <a:t>不可见有如下两层含义： </a:t>
            </a: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如果该记录是新增或修改后形成的新版本记录，则对新增和修改行为不可见，即看不到最新的内容； </a:t>
            </a:r>
            <a:r>
              <a:rPr lang="en-US" altLang="zh-CN" sz="1200" kern="1200" dirty="0" smtClean="0">
                <a:solidFill>
                  <a:schemeClr val="tx1"/>
                </a:solidFill>
                <a:effectLst/>
                <a:latin typeface="+mn-lt"/>
                <a:ea typeface="+mn-ea"/>
                <a:cs typeface="+mn-cs"/>
              </a:rPr>
              <a:t>2</a:t>
            </a:r>
            <a:r>
              <a:rPr lang="en-US" altLang="zh-CN" dirty="0" smtClean="0"/>
              <a:t>. </a:t>
            </a:r>
            <a:r>
              <a:rPr lang="zh-CN" altLang="en-US" dirty="0" smtClean="0"/>
              <a:t>如果该记录是标记为已删除形成的新版本记录，则对该删除行为不可见，即可以看到删除前的内容。</a:t>
            </a:r>
          </a:p>
          <a:p>
            <a:endParaRPr kumimoji="1" lang="zh-CN" altLang="en-US" dirty="0" smtClean="0"/>
          </a:p>
          <a:p>
            <a:endParaRPr kumimoji="1" lang="zh-CN" altLang="en-US" dirty="0" smtClean="0"/>
          </a:p>
          <a:p>
            <a:r>
              <a:rPr lang="en-US" altLang="zh-CN" sz="1200" b="0" i="0" kern="1200" dirty="0" smtClean="0">
                <a:solidFill>
                  <a:schemeClr val="tx1"/>
                </a:solidFill>
                <a:effectLst/>
                <a:latin typeface="+mn-lt"/>
                <a:ea typeface="+mn-ea"/>
                <a:cs typeface="+mn-cs"/>
              </a:rPr>
              <a:t>5. </a:t>
            </a:r>
            <a:r>
              <a:rPr lang="zh-CN" altLang="en-US" sz="1200" b="0" i="0" kern="1200" dirty="0" smtClean="0">
                <a:solidFill>
                  <a:schemeClr val="tx1"/>
                </a:solidFill>
                <a:effectLst/>
                <a:latin typeface="+mn-lt"/>
                <a:ea typeface="+mn-ea"/>
                <a:cs typeface="+mn-cs"/>
              </a:rPr>
              <a:t>当无法通过</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快速判断出记录的可见性时，则查找该记录的版本号是否在自己事务的</a:t>
            </a:r>
            <a:r>
              <a:rPr lang="en-US" altLang="zh-CN" sz="1200" b="0" i="0" kern="1200" dirty="0" err="1" smtClean="0">
                <a:solidFill>
                  <a:schemeClr val="tx1"/>
                </a:solidFill>
                <a:effectLst/>
                <a:latin typeface="+mn-lt"/>
                <a:ea typeface="+mn-ea"/>
                <a:cs typeface="+mn-cs"/>
              </a:rPr>
              <a:t>read_view</a:t>
            </a:r>
            <a:r>
              <a:rPr lang="en-US" altLang="zh-CN" sz="1200" b="0" i="0" kern="1200" dirty="0" smtClean="0">
                <a:solidFill>
                  <a:schemeClr val="tx1"/>
                </a:solidFill>
                <a:effectLst/>
                <a:latin typeface="+mn-lt"/>
                <a:ea typeface="+mn-ea"/>
                <a:cs typeface="+mn-cs"/>
              </a:rPr>
              <a:t>-&gt;</a:t>
            </a:r>
            <a:r>
              <a:rPr lang="en-US" altLang="zh-CN" sz="1200" b="0" i="0" kern="1200" dirty="0" err="1" smtClean="0">
                <a:solidFill>
                  <a:schemeClr val="tx1"/>
                </a:solidFill>
                <a:effectLst/>
                <a:latin typeface="+mn-lt"/>
                <a:ea typeface="+mn-ea"/>
                <a:cs typeface="+mn-cs"/>
              </a:rPr>
              <a:t>trx_ids</a:t>
            </a:r>
            <a:r>
              <a:rPr lang="zh-CN" altLang="en-US" sz="1200" b="0" i="0" kern="1200" dirty="0" smtClean="0">
                <a:solidFill>
                  <a:schemeClr val="tx1"/>
                </a:solidFill>
                <a:effectLst/>
                <a:latin typeface="+mn-lt"/>
                <a:ea typeface="+mn-ea"/>
                <a:cs typeface="+mn-cs"/>
              </a:rPr>
              <a:t>列表中，如果在则该记录的当前版本不可见，否则该记录的当前版本可见。</a:t>
            </a:r>
          </a:p>
          <a:p>
            <a:r>
              <a:rPr lang="en-US" altLang="zh-CN" sz="1200" b="0" i="0" kern="1200" dirty="0" smtClean="0">
                <a:solidFill>
                  <a:schemeClr val="tx1"/>
                </a:solidFill>
                <a:effectLst/>
                <a:latin typeface="+mn-lt"/>
                <a:ea typeface="+mn-ea"/>
                <a:cs typeface="+mn-cs"/>
              </a:rPr>
              <a:t>6. </a:t>
            </a:r>
            <a:r>
              <a:rPr lang="zh-CN" altLang="en-US" sz="1200" b="0" i="0" kern="1200" dirty="0" smtClean="0">
                <a:solidFill>
                  <a:schemeClr val="tx1"/>
                </a:solidFill>
                <a:effectLst/>
                <a:latin typeface="+mn-lt"/>
                <a:ea typeface="+mn-ea"/>
                <a:cs typeface="+mn-cs"/>
              </a:rPr>
              <a:t>当一条记录判断出其当前版本不可见时，通过记录的</a:t>
            </a:r>
            <a:r>
              <a:rPr lang="en-US" altLang="zh-CN" sz="1200" b="0" i="0" kern="1200" dirty="0" smtClean="0">
                <a:solidFill>
                  <a:schemeClr val="tx1"/>
                </a:solidFill>
                <a:effectLst/>
                <a:latin typeface="+mn-lt"/>
                <a:ea typeface="+mn-ea"/>
                <a:cs typeface="+mn-cs"/>
              </a:rPr>
              <a:t>DB_ROLL_PTR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undo</a:t>
            </a:r>
            <a:r>
              <a:rPr lang="zh-CN" altLang="en-US" sz="1200" b="0" i="0" kern="1200" dirty="0" smtClean="0">
                <a:solidFill>
                  <a:schemeClr val="tx1"/>
                </a:solidFill>
                <a:effectLst/>
                <a:latin typeface="+mn-lt"/>
                <a:ea typeface="+mn-ea"/>
                <a:cs typeface="+mn-cs"/>
              </a:rPr>
              <a:t>段指针），尝试去当前记录的</a:t>
            </a:r>
            <a:r>
              <a:rPr lang="en-US" altLang="zh-CN" sz="1200" b="0" i="0" kern="1200" dirty="0" smtClean="0">
                <a:solidFill>
                  <a:schemeClr val="tx1"/>
                </a:solidFill>
                <a:effectLst/>
                <a:latin typeface="+mn-lt"/>
                <a:ea typeface="+mn-ea"/>
                <a:cs typeface="+mn-cs"/>
              </a:rPr>
              <a:t>undo</a:t>
            </a:r>
            <a:r>
              <a:rPr lang="zh-CN" altLang="en-US" sz="1200" b="0" i="0" kern="1200" dirty="0" smtClean="0">
                <a:solidFill>
                  <a:schemeClr val="tx1"/>
                </a:solidFill>
                <a:effectLst/>
                <a:latin typeface="+mn-lt"/>
                <a:ea typeface="+mn-ea"/>
                <a:cs typeface="+mn-cs"/>
              </a:rPr>
              <a:t>段中提取记录的上一个版本进行</a:t>
            </a:r>
            <a:r>
              <a:rPr lang="en-US" altLang="zh-CN" sz="1200" b="0" i="0" kern="1200" dirty="0" smtClean="0">
                <a:solidFill>
                  <a:schemeClr val="tx1"/>
                </a:solidFill>
                <a:effectLst/>
                <a:latin typeface="+mn-lt"/>
                <a:ea typeface="+mn-ea"/>
                <a:cs typeface="+mn-cs"/>
              </a:rPr>
              <a:t>4~6</a:t>
            </a:r>
            <a:r>
              <a:rPr lang="zh-CN" altLang="en-US" sz="1200" b="0" i="0" kern="1200" dirty="0" smtClean="0">
                <a:solidFill>
                  <a:schemeClr val="tx1"/>
                </a:solidFill>
                <a:effectLst/>
                <a:latin typeface="+mn-lt"/>
                <a:ea typeface="+mn-ea"/>
                <a:cs typeface="+mn-cs"/>
              </a:rPr>
              <a:t>中同样的可见性判断，如果可以则该记录的上一个版本可见。</a:t>
            </a: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40</a:t>
            </a:fld>
            <a:endParaRPr kumimoji="1" lang="zh-CN" altLang="en-US"/>
          </a:p>
        </p:txBody>
      </p:sp>
    </p:spTree>
    <p:extLst>
      <p:ext uri="{BB962C8B-B14F-4D97-AF65-F5344CB8AC3E}">
        <p14:creationId xmlns:p14="http://schemas.microsoft.com/office/powerpoint/2010/main" val="1959265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Record</a:t>
            </a:r>
            <a:r>
              <a:rPr kumimoji="1" lang="zh-CN" altLang="en-US" dirty="0" smtClean="0"/>
              <a:t> </a:t>
            </a:r>
            <a:r>
              <a:rPr kumimoji="1" lang="en-US" altLang="zh-CN" dirty="0" smtClean="0"/>
              <a:t>lock</a:t>
            </a:r>
            <a:r>
              <a:rPr kumimoji="1" lang="zh-CN" altLang="en-US" baseline="0" dirty="0" smtClean="0"/>
              <a:t> ： 记录锁，锁定一个行记录</a:t>
            </a:r>
          </a:p>
          <a:p>
            <a:r>
              <a:rPr kumimoji="1" lang="en-US" altLang="zh-CN" dirty="0" smtClean="0"/>
              <a:t>GAP</a:t>
            </a:r>
            <a:r>
              <a:rPr kumimoji="1" lang="zh-CN" altLang="en-US" dirty="0" smtClean="0"/>
              <a:t> </a:t>
            </a:r>
            <a:r>
              <a:rPr kumimoji="1" lang="en-US" altLang="zh-CN" dirty="0" smtClean="0"/>
              <a:t>lock</a:t>
            </a:r>
            <a:r>
              <a:rPr kumimoji="1" lang="zh-CN" altLang="en-US" dirty="0" smtClean="0"/>
              <a:t> </a:t>
            </a:r>
            <a:r>
              <a:rPr kumimoji="1" lang="en-US" altLang="zh-CN" dirty="0" smtClean="0"/>
              <a:t>:</a:t>
            </a:r>
            <a:r>
              <a:rPr kumimoji="1" lang="zh-CN" altLang="en-US" dirty="0" smtClean="0"/>
              <a:t>间隙锁，锁定一个区间</a:t>
            </a:r>
            <a:r>
              <a:rPr kumimoji="1" lang="en-US" altLang="zh-CN" dirty="0" smtClean="0"/>
              <a:t>;</a:t>
            </a:r>
            <a:r>
              <a:rPr lang="zh-CN" altLang="en-US" sz="1200" b="0" kern="1200" dirty="0" smtClean="0">
                <a:solidFill>
                  <a:schemeClr val="tx1"/>
                </a:solidFill>
                <a:effectLst/>
                <a:latin typeface="+mn-lt"/>
                <a:ea typeface="+mn-ea"/>
                <a:cs typeface="+mn-cs"/>
              </a:rPr>
              <a:t>锁定一个范围的记录</a:t>
            </a:r>
            <a:r>
              <a:rPr lang="en-US" altLang="zh-CN" sz="1200" b="0" kern="1200" dirty="0" smtClean="0">
                <a:solidFill>
                  <a:schemeClr val="tx1"/>
                </a:solidFill>
                <a:effectLst/>
                <a:latin typeface="+mn-lt"/>
                <a:ea typeface="+mn-ea"/>
                <a:cs typeface="+mn-cs"/>
              </a:rPr>
              <a:t>,</a:t>
            </a:r>
            <a:r>
              <a:rPr lang="zh-CN" altLang="en-US" sz="1200" b="0" kern="1200" dirty="0" smtClean="0">
                <a:solidFill>
                  <a:schemeClr val="tx1"/>
                </a:solidFill>
                <a:effectLst/>
                <a:latin typeface="+mn-lt"/>
                <a:ea typeface="+mn-ea"/>
                <a:cs typeface="+mn-cs"/>
              </a:rPr>
              <a:t>但不包括记录本身</a:t>
            </a:r>
            <a:r>
              <a:rPr lang="en-US" altLang="zh-CN" sz="1200" b="0" kern="1200" dirty="0" smtClean="0">
                <a:solidFill>
                  <a:schemeClr val="tx1"/>
                </a:solidFill>
                <a:effectLst/>
                <a:latin typeface="+mn-lt"/>
                <a:ea typeface="+mn-ea"/>
                <a:cs typeface="+mn-cs"/>
              </a:rPr>
              <a:t>.</a:t>
            </a:r>
            <a:r>
              <a:rPr lang="zh-CN" altLang="en-US" sz="1200" b="0" kern="1200" dirty="0" smtClean="0">
                <a:solidFill>
                  <a:schemeClr val="tx1"/>
                </a:solidFill>
                <a:effectLst/>
                <a:latin typeface="+mn-lt"/>
                <a:ea typeface="+mn-ea"/>
                <a:cs typeface="+mn-cs"/>
              </a:rPr>
              <a:t>锁加在未使用的空闲空间上</a:t>
            </a:r>
            <a:r>
              <a:rPr lang="en-US" altLang="zh-CN" sz="1200" b="0" kern="1200" dirty="0" smtClean="0">
                <a:solidFill>
                  <a:schemeClr val="tx1"/>
                </a:solidFill>
                <a:effectLst/>
                <a:latin typeface="+mn-lt"/>
                <a:ea typeface="+mn-ea"/>
                <a:cs typeface="+mn-cs"/>
              </a:rPr>
              <a:t>,</a:t>
            </a:r>
            <a:r>
              <a:rPr lang="zh-CN" altLang="en-US" sz="1200" b="0" kern="1200" dirty="0" smtClean="0">
                <a:solidFill>
                  <a:schemeClr val="tx1"/>
                </a:solidFill>
                <a:effectLst/>
                <a:latin typeface="+mn-lt"/>
                <a:ea typeface="+mn-ea"/>
                <a:cs typeface="+mn-cs"/>
              </a:rPr>
              <a:t>可能是两个索引记录之间，也可能是第一个索引记录之前或最后一个索引之后的空间</a:t>
            </a:r>
            <a:r>
              <a:rPr lang="en-US" altLang="zh-CN" sz="1200" b="0" kern="1200" dirty="0" smtClean="0">
                <a:solidFill>
                  <a:schemeClr val="tx1"/>
                </a:solidFill>
                <a:effectLst/>
                <a:latin typeface="+mn-lt"/>
                <a:ea typeface="+mn-ea"/>
                <a:cs typeface="+mn-cs"/>
              </a:rPr>
              <a:t>.</a:t>
            </a:r>
            <a:r>
              <a:rPr lang="zh-CN" altLang="en-US" dirty="0" smtClean="0"/>
              <a:t/>
            </a:r>
            <a:br>
              <a:rPr lang="zh-CN" altLang="en-US" dirty="0" smtClean="0"/>
            </a:br>
            <a:endParaRPr kumimoji="1" lang="zh-CN" altLang="en-US" dirty="0" smtClean="0"/>
          </a:p>
          <a:p>
            <a:r>
              <a:rPr kumimoji="1" lang="en-US" altLang="zh-CN" dirty="0" smtClean="0"/>
              <a:t>Next-Key</a:t>
            </a:r>
            <a:r>
              <a:rPr kumimoji="1" lang="zh-CN" altLang="en-US" baseline="0" dirty="0" smtClean="0"/>
              <a:t> </a:t>
            </a:r>
            <a:r>
              <a:rPr kumimoji="1" lang="en-US" altLang="zh-CN" baseline="0" dirty="0" smtClean="0"/>
              <a:t>Lock:</a:t>
            </a:r>
            <a:r>
              <a:rPr kumimoji="1" lang="zh-CN" altLang="en-US" baseline="0" dirty="0" smtClean="0"/>
              <a:t> 记录锁</a:t>
            </a:r>
            <a:r>
              <a:rPr kumimoji="1" lang="en-US" altLang="zh-CN" baseline="0" dirty="0" smtClean="0"/>
              <a:t>+</a:t>
            </a:r>
            <a:r>
              <a:rPr kumimoji="1" lang="zh-CN" altLang="en-US" baseline="0" dirty="0" smtClean="0"/>
              <a:t>间隙锁； 锁定记录</a:t>
            </a:r>
            <a:r>
              <a:rPr kumimoji="1" lang="en-US" altLang="zh-CN" baseline="0" dirty="0" smtClean="0"/>
              <a:t>+</a:t>
            </a:r>
            <a:r>
              <a:rPr kumimoji="1" lang="zh-CN" altLang="en-US" baseline="0" dirty="0" smtClean="0"/>
              <a:t>区间；</a:t>
            </a:r>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47</a:t>
            </a:fld>
            <a:endParaRPr kumimoji="1" lang="zh-CN" altLang="en-US"/>
          </a:p>
        </p:txBody>
      </p:sp>
    </p:spTree>
    <p:extLst>
      <p:ext uri="{BB962C8B-B14F-4D97-AF65-F5344CB8AC3E}">
        <p14:creationId xmlns:p14="http://schemas.microsoft.com/office/powerpoint/2010/main" val="1828271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Record</a:t>
            </a:r>
            <a:r>
              <a:rPr kumimoji="1" lang="zh-CN" altLang="en-US" dirty="0" smtClean="0"/>
              <a:t> </a:t>
            </a:r>
            <a:r>
              <a:rPr kumimoji="1" lang="en-US" altLang="zh-CN" dirty="0" smtClean="0"/>
              <a:t>lock</a:t>
            </a:r>
            <a:r>
              <a:rPr kumimoji="1" lang="zh-CN" altLang="en-US" baseline="0" dirty="0" smtClean="0"/>
              <a:t> ： 记录锁，锁定一个行记录</a:t>
            </a:r>
          </a:p>
          <a:p>
            <a:r>
              <a:rPr kumimoji="1" lang="en-US" altLang="zh-CN" dirty="0" smtClean="0"/>
              <a:t>GAP</a:t>
            </a:r>
            <a:r>
              <a:rPr kumimoji="1" lang="zh-CN" altLang="en-US" dirty="0" smtClean="0"/>
              <a:t> </a:t>
            </a:r>
            <a:r>
              <a:rPr kumimoji="1" lang="en-US" altLang="zh-CN" dirty="0" smtClean="0"/>
              <a:t>lock</a:t>
            </a:r>
            <a:r>
              <a:rPr kumimoji="1" lang="zh-CN" altLang="en-US" dirty="0" smtClean="0"/>
              <a:t> </a:t>
            </a:r>
            <a:r>
              <a:rPr kumimoji="1" lang="en-US" altLang="zh-CN" dirty="0" smtClean="0"/>
              <a:t>:</a:t>
            </a:r>
            <a:r>
              <a:rPr kumimoji="1" lang="zh-CN" altLang="en-US" dirty="0" smtClean="0"/>
              <a:t>间隙锁，锁定一个区间</a:t>
            </a:r>
            <a:r>
              <a:rPr kumimoji="1" lang="en-US" altLang="zh-CN" dirty="0" smtClean="0"/>
              <a:t>;</a:t>
            </a:r>
            <a:r>
              <a:rPr lang="zh-CN" altLang="en-US" sz="1200" b="0" kern="1200" dirty="0" smtClean="0">
                <a:solidFill>
                  <a:schemeClr val="tx1"/>
                </a:solidFill>
                <a:effectLst/>
                <a:latin typeface="+mn-lt"/>
                <a:ea typeface="+mn-ea"/>
                <a:cs typeface="+mn-cs"/>
              </a:rPr>
              <a:t>锁定一个范围的记录</a:t>
            </a:r>
            <a:r>
              <a:rPr lang="en-US" altLang="zh-CN" sz="1200" b="0" kern="1200" dirty="0" smtClean="0">
                <a:solidFill>
                  <a:schemeClr val="tx1"/>
                </a:solidFill>
                <a:effectLst/>
                <a:latin typeface="+mn-lt"/>
                <a:ea typeface="+mn-ea"/>
                <a:cs typeface="+mn-cs"/>
              </a:rPr>
              <a:t>,</a:t>
            </a:r>
            <a:r>
              <a:rPr lang="zh-CN" altLang="en-US" sz="1200" b="0" kern="1200" dirty="0" smtClean="0">
                <a:solidFill>
                  <a:schemeClr val="tx1"/>
                </a:solidFill>
                <a:effectLst/>
                <a:latin typeface="+mn-lt"/>
                <a:ea typeface="+mn-ea"/>
                <a:cs typeface="+mn-cs"/>
              </a:rPr>
              <a:t>但不包括记录本身</a:t>
            </a:r>
            <a:r>
              <a:rPr lang="en-US" altLang="zh-CN" sz="1200" b="0" kern="1200" dirty="0" smtClean="0">
                <a:solidFill>
                  <a:schemeClr val="tx1"/>
                </a:solidFill>
                <a:effectLst/>
                <a:latin typeface="+mn-lt"/>
                <a:ea typeface="+mn-ea"/>
                <a:cs typeface="+mn-cs"/>
              </a:rPr>
              <a:t>.</a:t>
            </a:r>
            <a:r>
              <a:rPr lang="zh-CN" altLang="en-US" sz="1200" b="0" kern="1200" dirty="0" smtClean="0">
                <a:solidFill>
                  <a:schemeClr val="tx1"/>
                </a:solidFill>
                <a:effectLst/>
                <a:latin typeface="+mn-lt"/>
                <a:ea typeface="+mn-ea"/>
                <a:cs typeface="+mn-cs"/>
              </a:rPr>
              <a:t>锁加在未使用的空闲空间上</a:t>
            </a:r>
            <a:r>
              <a:rPr lang="en-US" altLang="zh-CN" sz="1200" b="0" kern="1200" dirty="0" smtClean="0">
                <a:solidFill>
                  <a:schemeClr val="tx1"/>
                </a:solidFill>
                <a:effectLst/>
                <a:latin typeface="+mn-lt"/>
                <a:ea typeface="+mn-ea"/>
                <a:cs typeface="+mn-cs"/>
              </a:rPr>
              <a:t>,</a:t>
            </a:r>
            <a:r>
              <a:rPr lang="zh-CN" altLang="en-US" sz="1200" b="0" kern="1200" dirty="0" smtClean="0">
                <a:solidFill>
                  <a:schemeClr val="tx1"/>
                </a:solidFill>
                <a:effectLst/>
                <a:latin typeface="+mn-lt"/>
                <a:ea typeface="+mn-ea"/>
                <a:cs typeface="+mn-cs"/>
              </a:rPr>
              <a:t>可能是两个索引记录之间，也可能是第一个索引记录之前或最后一个索引之后的空间</a:t>
            </a:r>
            <a:r>
              <a:rPr lang="en-US" altLang="zh-CN" sz="1200" b="0" kern="1200" dirty="0" smtClean="0">
                <a:solidFill>
                  <a:schemeClr val="tx1"/>
                </a:solidFill>
                <a:effectLst/>
                <a:latin typeface="+mn-lt"/>
                <a:ea typeface="+mn-ea"/>
                <a:cs typeface="+mn-cs"/>
              </a:rPr>
              <a:t>.</a:t>
            </a:r>
            <a:r>
              <a:rPr lang="zh-CN" altLang="en-US" dirty="0" smtClean="0"/>
              <a:t/>
            </a:r>
            <a:br>
              <a:rPr lang="zh-CN" altLang="en-US" dirty="0" smtClean="0"/>
            </a:br>
            <a:endParaRPr kumimoji="1" lang="zh-CN" altLang="en-US" dirty="0" smtClean="0"/>
          </a:p>
          <a:p>
            <a:r>
              <a:rPr kumimoji="1" lang="en-US" altLang="zh-CN" dirty="0" smtClean="0"/>
              <a:t>Next-Key</a:t>
            </a:r>
            <a:r>
              <a:rPr kumimoji="1" lang="zh-CN" altLang="en-US" baseline="0" dirty="0" smtClean="0"/>
              <a:t> </a:t>
            </a:r>
            <a:r>
              <a:rPr kumimoji="1" lang="en-US" altLang="zh-CN" baseline="0" dirty="0" smtClean="0"/>
              <a:t>Lock:</a:t>
            </a:r>
            <a:r>
              <a:rPr kumimoji="1" lang="zh-CN" altLang="en-US" baseline="0" dirty="0" smtClean="0"/>
              <a:t> 记录锁</a:t>
            </a:r>
            <a:r>
              <a:rPr kumimoji="1" lang="en-US" altLang="zh-CN" baseline="0" dirty="0" smtClean="0"/>
              <a:t>+</a:t>
            </a:r>
            <a:r>
              <a:rPr kumimoji="1" lang="zh-CN" altLang="en-US" baseline="0" dirty="0" smtClean="0"/>
              <a:t>间隙锁； 锁定记录</a:t>
            </a:r>
            <a:r>
              <a:rPr kumimoji="1" lang="en-US" altLang="zh-CN" baseline="0" dirty="0" smtClean="0"/>
              <a:t>+</a:t>
            </a:r>
            <a:r>
              <a:rPr kumimoji="1" lang="zh-CN" altLang="en-US" baseline="0" dirty="0" smtClean="0"/>
              <a:t>区间；</a:t>
            </a:r>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48</a:t>
            </a:fld>
            <a:endParaRPr kumimoji="1" lang="zh-CN" altLang="en-US"/>
          </a:p>
        </p:txBody>
      </p:sp>
    </p:spTree>
    <p:extLst>
      <p:ext uri="{BB962C8B-B14F-4D97-AF65-F5344CB8AC3E}">
        <p14:creationId xmlns:p14="http://schemas.microsoft.com/office/powerpoint/2010/main" val="902896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innodb_locks_unsafe_for_binlog</a:t>
            </a:r>
            <a:r>
              <a:rPr kumimoji="1" lang="zh-CN" altLang="en-US" dirty="0" smtClean="0"/>
              <a:t>  设置为 </a:t>
            </a:r>
            <a:r>
              <a:rPr kumimoji="1" lang="en-US" altLang="zh-CN" dirty="0" smtClean="0"/>
              <a:t>1</a:t>
            </a:r>
            <a:r>
              <a:rPr kumimoji="1" lang="zh-CN" altLang="en-US" dirty="0" smtClean="0"/>
              <a:t> 关闭</a:t>
            </a:r>
            <a:r>
              <a:rPr kumimoji="1" lang="en-US" altLang="zh-CN" dirty="0" smtClean="0"/>
              <a:t>gap</a:t>
            </a:r>
            <a:r>
              <a:rPr kumimoji="1" lang="zh-CN" altLang="en-US" baseline="0" dirty="0" smtClean="0"/>
              <a:t> </a:t>
            </a:r>
            <a:r>
              <a:rPr kumimoji="1" lang="en-US" altLang="zh-CN" baseline="0" dirty="0" smtClean="0"/>
              <a:t>lock</a:t>
            </a:r>
            <a:endParaRPr kumimoji="1" lang="zh-CN" altLang="en-US" dirty="0" smtClean="0"/>
          </a:p>
          <a:p>
            <a:endParaRPr kumimoji="1" lang="zh-CN" altLang="en-US" dirty="0" smtClean="0"/>
          </a:p>
          <a:p>
            <a:r>
              <a:rPr kumimoji="1" lang="en-US" altLang="zh-CN" dirty="0" smtClean="0"/>
              <a:t>Record</a:t>
            </a:r>
            <a:r>
              <a:rPr kumimoji="1" lang="zh-CN" altLang="en-US" dirty="0" smtClean="0"/>
              <a:t> </a:t>
            </a:r>
            <a:r>
              <a:rPr kumimoji="1" lang="en-US" altLang="zh-CN" dirty="0" smtClean="0"/>
              <a:t>lock</a:t>
            </a:r>
            <a:r>
              <a:rPr kumimoji="1" lang="zh-CN" altLang="en-US" baseline="0" dirty="0" smtClean="0"/>
              <a:t> ： 记录锁，锁定一个行记录</a:t>
            </a:r>
          </a:p>
          <a:p>
            <a:r>
              <a:rPr kumimoji="1" lang="en-US" altLang="zh-CN" dirty="0" smtClean="0"/>
              <a:t>GAP</a:t>
            </a:r>
            <a:r>
              <a:rPr kumimoji="1" lang="zh-CN" altLang="en-US" dirty="0" smtClean="0"/>
              <a:t> </a:t>
            </a:r>
            <a:r>
              <a:rPr kumimoji="1" lang="en-US" altLang="zh-CN" dirty="0" smtClean="0"/>
              <a:t>lock</a:t>
            </a:r>
            <a:r>
              <a:rPr kumimoji="1" lang="zh-CN" altLang="en-US" dirty="0" smtClean="0"/>
              <a:t> </a:t>
            </a:r>
            <a:r>
              <a:rPr kumimoji="1" lang="en-US" altLang="zh-CN" dirty="0" smtClean="0"/>
              <a:t>:</a:t>
            </a:r>
            <a:r>
              <a:rPr kumimoji="1" lang="zh-CN" altLang="en-US" dirty="0" smtClean="0"/>
              <a:t>间隙锁，锁定一个区间</a:t>
            </a:r>
            <a:r>
              <a:rPr kumimoji="1" lang="en-US" altLang="zh-CN" dirty="0" smtClean="0"/>
              <a:t>;</a:t>
            </a:r>
            <a:r>
              <a:rPr lang="zh-CN" altLang="en-US" sz="1200" b="0" kern="1200" dirty="0" smtClean="0">
                <a:solidFill>
                  <a:schemeClr val="tx1"/>
                </a:solidFill>
                <a:effectLst/>
                <a:latin typeface="+mn-lt"/>
                <a:ea typeface="+mn-ea"/>
                <a:cs typeface="+mn-cs"/>
              </a:rPr>
              <a:t>锁定一个范围的记录</a:t>
            </a:r>
            <a:r>
              <a:rPr lang="en-US" altLang="zh-CN" sz="1200" b="0" kern="1200" dirty="0" smtClean="0">
                <a:solidFill>
                  <a:schemeClr val="tx1"/>
                </a:solidFill>
                <a:effectLst/>
                <a:latin typeface="+mn-lt"/>
                <a:ea typeface="+mn-ea"/>
                <a:cs typeface="+mn-cs"/>
              </a:rPr>
              <a:t>,</a:t>
            </a:r>
            <a:r>
              <a:rPr lang="zh-CN" altLang="en-US" sz="1200" b="0" kern="1200" dirty="0" smtClean="0">
                <a:solidFill>
                  <a:schemeClr val="tx1"/>
                </a:solidFill>
                <a:effectLst/>
                <a:latin typeface="+mn-lt"/>
                <a:ea typeface="+mn-ea"/>
                <a:cs typeface="+mn-cs"/>
              </a:rPr>
              <a:t>但不包括记录本身</a:t>
            </a:r>
            <a:r>
              <a:rPr lang="en-US" altLang="zh-CN" sz="1200" b="0" kern="1200" dirty="0" smtClean="0">
                <a:solidFill>
                  <a:schemeClr val="tx1"/>
                </a:solidFill>
                <a:effectLst/>
                <a:latin typeface="+mn-lt"/>
                <a:ea typeface="+mn-ea"/>
                <a:cs typeface="+mn-cs"/>
              </a:rPr>
              <a:t>.</a:t>
            </a:r>
            <a:r>
              <a:rPr lang="zh-CN" altLang="en-US" sz="1200" b="0" kern="1200" dirty="0" smtClean="0">
                <a:solidFill>
                  <a:schemeClr val="tx1"/>
                </a:solidFill>
                <a:effectLst/>
                <a:latin typeface="+mn-lt"/>
                <a:ea typeface="+mn-ea"/>
                <a:cs typeface="+mn-cs"/>
              </a:rPr>
              <a:t>锁加在未使用的空闲空间上</a:t>
            </a:r>
            <a:r>
              <a:rPr lang="en-US" altLang="zh-CN" sz="1200" b="0" kern="1200" dirty="0" smtClean="0">
                <a:solidFill>
                  <a:schemeClr val="tx1"/>
                </a:solidFill>
                <a:effectLst/>
                <a:latin typeface="+mn-lt"/>
                <a:ea typeface="+mn-ea"/>
                <a:cs typeface="+mn-cs"/>
              </a:rPr>
              <a:t>,</a:t>
            </a:r>
            <a:r>
              <a:rPr lang="zh-CN" altLang="en-US" sz="1200" b="0" kern="1200" dirty="0" smtClean="0">
                <a:solidFill>
                  <a:schemeClr val="tx1"/>
                </a:solidFill>
                <a:effectLst/>
                <a:latin typeface="+mn-lt"/>
                <a:ea typeface="+mn-ea"/>
                <a:cs typeface="+mn-cs"/>
              </a:rPr>
              <a:t>可能是两个索引记录之间，也可能是第一个索引记录之前或最后一个索引之后的空间</a:t>
            </a:r>
            <a:r>
              <a:rPr lang="en-US" altLang="zh-CN" sz="1200" b="0" kern="1200" dirty="0" smtClean="0">
                <a:solidFill>
                  <a:schemeClr val="tx1"/>
                </a:solidFill>
                <a:effectLst/>
                <a:latin typeface="+mn-lt"/>
                <a:ea typeface="+mn-ea"/>
                <a:cs typeface="+mn-cs"/>
              </a:rPr>
              <a:t>.</a:t>
            </a:r>
            <a:r>
              <a:rPr lang="zh-CN" altLang="en-US" dirty="0" smtClean="0"/>
              <a:t/>
            </a:r>
            <a:br>
              <a:rPr lang="zh-CN" altLang="en-US" dirty="0" smtClean="0"/>
            </a:br>
            <a:endParaRPr kumimoji="1" lang="zh-CN" altLang="en-US" dirty="0" smtClean="0"/>
          </a:p>
          <a:p>
            <a:r>
              <a:rPr kumimoji="1" lang="en-US" altLang="zh-CN" dirty="0" smtClean="0"/>
              <a:t>Next-Key</a:t>
            </a:r>
            <a:r>
              <a:rPr kumimoji="1" lang="zh-CN" altLang="en-US" baseline="0" dirty="0" smtClean="0"/>
              <a:t> </a:t>
            </a:r>
            <a:r>
              <a:rPr kumimoji="1" lang="en-US" altLang="zh-CN" baseline="0" dirty="0" smtClean="0"/>
              <a:t>Lock:</a:t>
            </a:r>
            <a:r>
              <a:rPr kumimoji="1" lang="zh-CN" altLang="en-US" baseline="0" dirty="0" smtClean="0"/>
              <a:t> 记录锁</a:t>
            </a:r>
            <a:r>
              <a:rPr kumimoji="1" lang="en-US" altLang="zh-CN" baseline="0" dirty="0" smtClean="0"/>
              <a:t>+</a:t>
            </a:r>
            <a:r>
              <a:rPr kumimoji="1" lang="zh-CN" altLang="en-US" baseline="0" dirty="0" smtClean="0"/>
              <a:t>间隙锁； 锁定记录</a:t>
            </a:r>
            <a:r>
              <a:rPr kumimoji="1" lang="en-US" altLang="zh-CN" baseline="0" dirty="0" smtClean="0"/>
              <a:t>+</a:t>
            </a:r>
            <a:r>
              <a:rPr kumimoji="1" lang="zh-CN" altLang="en-US" baseline="0" dirty="0" smtClean="0"/>
              <a:t>区间；</a:t>
            </a:r>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49</a:t>
            </a:fld>
            <a:endParaRPr kumimoji="1" lang="zh-CN" altLang="en-US"/>
          </a:p>
        </p:txBody>
      </p:sp>
    </p:spTree>
    <p:extLst>
      <p:ext uri="{BB962C8B-B14F-4D97-AF65-F5344CB8AC3E}">
        <p14:creationId xmlns:p14="http://schemas.microsoft.com/office/powerpoint/2010/main" val="17394497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Record</a:t>
            </a:r>
            <a:r>
              <a:rPr kumimoji="1" lang="zh-CN" altLang="en-US" dirty="0" smtClean="0"/>
              <a:t> </a:t>
            </a:r>
            <a:r>
              <a:rPr kumimoji="1" lang="en-US" altLang="zh-CN" dirty="0" smtClean="0"/>
              <a:t>lock</a:t>
            </a:r>
            <a:r>
              <a:rPr kumimoji="1" lang="zh-CN" altLang="en-US" baseline="0" dirty="0" smtClean="0"/>
              <a:t> ： 记录锁，锁定一个行记录</a:t>
            </a:r>
          </a:p>
          <a:p>
            <a:r>
              <a:rPr kumimoji="1" lang="en-US" altLang="zh-CN" dirty="0" smtClean="0"/>
              <a:t>GAP</a:t>
            </a:r>
            <a:r>
              <a:rPr kumimoji="1" lang="zh-CN" altLang="en-US" dirty="0" smtClean="0"/>
              <a:t> </a:t>
            </a:r>
            <a:r>
              <a:rPr kumimoji="1" lang="en-US" altLang="zh-CN" dirty="0" smtClean="0"/>
              <a:t>lock</a:t>
            </a:r>
            <a:r>
              <a:rPr kumimoji="1" lang="zh-CN" altLang="en-US" dirty="0" smtClean="0"/>
              <a:t> </a:t>
            </a:r>
            <a:r>
              <a:rPr kumimoji="1" lang="en-US" altLang="zh-CN" dirty="0" smtClean="0"/>
              <a:t>:</a:t>
            </a:r>
            <a:r>
              <a:rPr kumimoji="1" lang="zh-CN" altLang="en-US" dirty="0" smtClean="0"/>
              <a:t>间隙锁，锁定一个区间</a:t>
            </a:r>
            <a:r>
              <a:rPr kumimoji="1" lang="en-US" altLang="zh-CN" dirty="0" smtClean="0"/>
              <a:t>;</a:t>
            </a:r>
            <a:r>
              <a:rPr lang="zh-CN" altLang="en-US" sz="1200" b="0" kern="1200" dirty="0" smtClean="0">
                <a:solidFill>
                  <a:schemeClr val="tx1"/>
                </a:solidFill>
                <a:effectLst/>
                <a:latin typeface="+mn-lt"/>
                <a:ea typeface="+mn-ea"/>
                <a:cs typeface="+mn-cs"/>
              </a:rPr>
              <a:t>锁定一个范围的记录</a:t>
            </a:r>
            <a:r>
              <a:rPr lang="en-US" altLang="zh-CN" sz="1200" b="0" kern="1200" dirty="0" smtClean="0">
                <a:solidFill>
                  <a:schemeClr val="tx1"/>
                </a:solidFill>
                <a:effectLst/>
                <a:latin typeface="+mn-lt"/>
                <a:ea typeface="+mn-ea"/>
                <a:cs typeface="+mn-cs"/>
              </a:rPr>
              <a:t>,</a:t>
            </a:r>
            <a:r>
              <a:rPr lang="zh-CN" altLang="en-US" sz="1200" b="0" kern="1200" dirty="0" smtClean="0">
                <a:solidFill>
                  <a:schemeClr val="tx1"/>
                </a:solidFill>
                <a:effectLst/>
                <a:latin typeface="+mn-lt"/>
                <a:ea typeface="+mn-ea"/>
                <a:cs typeface="+mn-cs"/>
              </a:rPr>
              <a:t>但不包括记录本身</a:t>
            </a:r>
            <a:r>
              <a:rPr lang="en-US" altLang="zh-CN" sz="1200" b="0" kern="1200" dirty="0" smtClean="0">
                <a:solidFill>
                  <a:schemeClr val="tx1"/>
                </a:solidFill>
                <a:effectLst/>
                <a:latin typeface="+mn-lt"/>
                <a:ea typeface="+mn-ea"/>
                <a:cs typeface="+mn-cs"/>
              </a:rPr>
              <a:t>.</a:t>
            </a:r>
            <a:r>
              <a:rPr lang="zh-CN" altLang="en-US" sz="1200" b="0" kern="1200" dirty="0" smtClean="0">
                <a:solidFill>
                  <a:schemeClr val="tx1"/>
                </a:solidFill>
                <a:effectLst/>
                <a:latin typeface="+mn-lt"/>
                <a:ea typeface="+mn-ea"/>
                <a:cs typeface="+mn-cs"/>
              </a:rPr>
              <a:t>锁加在未使用的空闲空间上</a:t>
            </a:r>
            <a:r>
              <a:rPr lang="en-US" altLang="zh-CN" sz="1200" b="0" kern="1200" dirty="0" smtClean="0">
                <a:solidFill>
                  <a:schemeClr val="tx1"/>
                </a:solidFill>
                <a:effectLst/>
                <a:latin typeface="+mn-lt"/>
                <a:ea typeface="+mn-ea"/>
                <a:cs typeface="+mn-cs"/>
              </a:rPr>
              <a:t>,</a:t>
            </a:r>
            <a:r>
              <a:rPr lang="zh-CN" altLang="en-US" sz="1200" b="0" kern="1200" dirty="0" smtClean="0">
                <a:solidFill>
                  <a:schemeClr val="tx1"/>
                </a:solidFill>
                <a:effectLst/>
                <a:latin typeface="+mn-lt"/>
                <a:ea typeface="+mn-ea"/>
                <a:cs typeface="+mn-cs"/>
              </a:rPr>
              <a:t>可能是两个索引记录之间，也可能是第一个索引记录之前或最后一个索引之后的空间</a:t>
            </a:r>
            <a:r>
              <a:rPr lang="en-US" altLang="zh-CN" sz="1200" b="0" kern="1200" dirty="0" smtClean="0">
                <a:solidFill>
                  <a:schemeClr val="tx1"/>
                </a:solidFill>
                <a:effectLst/>
                <a:latin typeface="+mn-lt"/>
                <a:ea typeface="+mn-ea"/>
                <a:cs typeface="+mn-cs"/>
              </a:rPr>
              <a:t>.</a:t>
            </a:r>
            <a:r>
              <a:rPr lang="zh-CN" altLang="en-US" dirty="0" smtClean="0"/>
              <a:t/>
            </a:r>
            <a:br>
              <a:rPr lang="zh-CN" altLang="en-US" dirty="0" smtClean="0"/>
            </a:br>
            <a:endParaRPr kumimoji="1" lang="zh-CN" altLang="en-US" dirty="0" smtClean="0"/>
          </a:p>
          <a:p>
            <a:r>
              <a:rPr kumimoji="1" lang="en-US" altLang="zh-CN" dirty="0" smtClean="0"/>
              <a:t>Next-Key</a:t>
            </a:r>
            <a:r>
              <a:rPr kumimoji="1" lang="zh-CN" altLang="en-US" baseline="0" dirty="0" smtClean="0"/>
              <a:t> </a:t>
            </a:r>
            <a:r>
              <a:rPr kumimoji="1" lang="en-US" altLang="zh-CN" baseline="0" dirty="0" smtClean="0"/>
              <a:t>Lock:</a:t>
            </a:r>
            <a:r>
              <a:rPr kumimoji="1" lang="zh-CN" altLang="en-US" baseline="0" dirty="0" smtClean="0"/>
              <a:t> 记录锁</a:t>
            </a:r>
            <a:r>
              <a:rPr kumimoji="1" lang="en-US" altLang="zh-CN" baseline="0" dirty="0" smtClean="0"/>
              <a:t>+</a:t>
            </a:r>
            <a:r>
              <a:rPr kumimoji="1" lang="zh-CN" altLang="en-US" baseline="0" dirty="0" smtClean="0"/>
              <a:t>间隙锁； 锁定记录</a:t>
            </a:r>
            <a:r>
              <a:rPr kumimoji="1" lang="en-US" altLang="zh-CN" baseline="0" dirty="0" smtClean="0"/>
              <a:t>+</a:t>
            </a:r>
            <a:r>
              <a:rPr kumimoji="1" lang="zh-CN" altLang="en-US" baseline="0" dirty="0" smtClean="0"/>
              <a:t>区间；</a:t>
            </a:r>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50</a:t>
            </a:fld>
            <a:endParaRPr kumimoji="1" lang="zh-CN" altLang="en-US"/>
          </a:p>
        </p:txBody>
      </p:sp>
    </p:spTree>
    <p:extLst>
      <p:ext uri="{BB962C8B-B14F-4D97-AF65-F5344CB8AC3E}">
        <p14:creationId xmlns:p14="http://schemas.microsoft.com/office/powerpoint/2010/main" val="258044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54</a:t>
            </a:fld>
            <a:endParaRPr kumimoji="1" lang="zh-CN" altLang="en-US"/>
          </a:p>
        </p:txBody>
      </p:sp>
    </p:spTree>
    <p:extLst>
      <p:ext uri="{BB962C8B-B14F-4D97-AF65-F5344CB8AC3E}">
        <p14:creationId xmlns:p14="http://schemas.microsoft.com/office/powerpoint/2010/main" val="1080511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55</a:t>
            </a:fld>
            <a:endParaRPr kumimoji="1" lang="zh-CN" altLang="en-US"/>
          </a:p>
        </p:txBody>
      </p:sp>
    </p:spTree>
    <p:extLst>
      <p:ext uri="{BB962C8B-B14F-4D97-AF65-F5344CB8AC3E}">
        <p14:creationId xmlns:p14="http://schemas.microsoft.com/office/powerpoint/2010/main" val="156430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200000"/>
              </a:lnSpc>
              <a:buFont typeface="Arial" charset="0"/>
              <a:buNone/>
            </a:pPr>
            <a:r>
              <a:rPr kumimoji="1" lang="zh-CN" altLang="en-US" sz="1200" dirty="0" smtClean="0"/>
              <a:t>原子性</a:t>
            </a:r>
          </a:p>
          <a:p>
            <a:pPr marL="285750" indent="-285750">
              <a:lnSpc>
                <a:spcPct val="200000"/>
              </a:lnSpc>
              <a:buFont typeface="Arial" charset="0"/>
              <a:buChar char="•"/>
            </a:pPr>
            <a:r>
              <a:rPr kumimoji="1" lang="zh-CN" altLang="en-US" sz="1200" dirty="0" smtClean="0"/>
              <a:t>要么都做，要么都不做；同时成功，同时失败；</a:t>
            </a:r>
            <a:endParaRPr kumimoji="1" lang="zh-CN" altLang="en-US" dirty="0" smtClean="0"/>
          </a:p>
          <a:p>
            <a:pPr marL="285750" indent="-285750">
              <a:lnSpc>
                <a:spcPct val="200000"/>
              </a:lnSpc>
              <a:buFont typeface="Arial" charset="0"/>
              <a:buChar char="•"/>
            </a:pPr>
            <a:r>
              <a:rPr kumimoji="1" lang="zh-CN" altLang="en-US" sz="1200" dirty="0" smtClean="0"/>
              <a:t>只读操作，无影响</a:t>
            </a:r>
          </a:p>
          <a:p>
            <a:pPr marL="285750" indent="-285750">
              <a:lnSpc>
                <a:spcPct val="200000"/>
              </a:lnSpc>
              <a:buFont typeface="Arial" charset="0"/>
              <a:buChar char="•"/>
            </a:pPr>
            <a:r>
              <a:rPr kumimoji="1" lang="zh-CN" altLang="en-US" sz="1200" dirty="0" smtClean="0"/>
              <a:t>更新操作，保护受影响的部分数据；</a:t>
            </a:r>
          </a:p>
          <a:p>
            <a:pPr marL="285750" indent="-285750">
              <a:lnSpc>
                <a:spcPct val="200000"/>
              </a:lnSpc>
              <a:buFont typeface="Arial" charset="0"/>
              <a:buChar char="•"/>
            </a:pPr>
            <a:endParaRPr kumimoji="1" lang="zh-CN" altLang="en-US" sz="1200" dirty="0" smtClean="0"/>
          </a:p>
          <a:p>
            <a:pPr marL="0" indent="0">
              <a:lnSpc>
                <a:spcPct val="200000"/>
              </a:lnSpc>
              <a:buFont typeface="Arial" charset="0"/>
              <a:buNone/>
            </a:pPr>
            <a:r>
              <a:rPr kumimoji="1" lang="zh-CN" altLang="en-US" sz="1200" dirty="0" smtClean="0"/>
              <a:t>一致性</a:t>
            </a:r>
          </a:p>
          <a:p>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数据库从一种状态转变为下一种一致状态</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隔离性</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并发控制，可串行化，锁</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持久性</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10</a:t>
            </a:fld>
            <a:endParaRPr kumimoji="1" lang="zh-CN" altLang="en-US"/>
          </a:p>
        </p:txBody>
      </p:sp>
    </p:spTree>
    <p:extLst>
      <p:ext uri="{BB962C8B-B14F-4D97-AF65-F5344CB8AC3E}">
        <p14:creationId xmlns:p14="http://schemas.microsoft.com/office/powerpoint/2010/main" val="20232240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56</a:t>
            </a:fld>
            <a:endParaRPr kumimoji="1" lang="zh-CN" altLang="en-US"/>
          </a:p>
        </p:txBody>
      </p:sp>
    </p:spTree>
    <p:extLst>
      <p:ext uri="{BB962C8B-B14F-4D97-AF65-F5344CB8AC3E}">
        <p14:creationId xmlns:p14="http://schemas.microsoft.com/office/powerpoint/2010/main" val="1111310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57</a:t>
            </a:fld>
            <a:endParaRPr kumimoji="1" lang="zh-CN" altLang="en-US"/>
          </a:p>
        </p:txBody>
      </p:sp>
    </p:spTree>
    <p:extLst>
      <p:ext uri="{BB962C8B-B14F-4D97-AF65-F5344CB8AC3E}">
        <p14:creationId xmlns:p14="http://schemas.microsoft.com/office/powerpoint/2010/main" val="947136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58</a:t>
            </a:fld>
            <a:endParaRPr kumimoji="1" lang="zh-CN" altLang="en-US"/>
          </a:p>
        </p:txBody>
      </p:sp>
    </p:spTree>
    <p:extLst>
      <p:ext uri="{BB962C8B-B14F-4D97-AF65-F5344CB8AC3E}">
        <p14:creationId xmlns:p14="http://schemas.microsoft.com/office/powerpoint/2010/main" val="976779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https://www.2cto.com/database/201410/347771.html</a:t>
            </a:r>
            <a:endParaRPr lang="zh-CN" altLang="en-US"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c) </a:t>
            </a:r>
            <a:r>
              <a:rPr lang="en-US" altLang="zh-CN" sz="1200" b="0" i="0" kern="1200" dirty="0" err="1" smtClean="0">
                <a:solidFill>
                  <a:schemeClr val="tx1"/>
                </a:solidFill>
                <a:effectLst/>
                <a:latin typeface="+mn-lt"/>
                <a:ea typeface="+mn-ea"/>
                <a:cs typeface="+mn-cs"/>
              </a:rPr>
              <a:t>lock_mode</a:t>
            </a:r>
            <a:r>
              <a:rPr lang="zh-CN" altLang="en-US" sz="1200" b="0" i="0" kern="1200" dirty="0" smtClean="0">
                <a:solidFill>
                  <a:schemeClr val="tx1"/>
                </a:solidFill>
                <a:effectLst/>
                <a:latin typeface="+mn-lt"/>
                <a:ea typeface="+mn-ea"/>
                <a:cs typeface="+mn-cs"/>
              </a:rPr>
              <a:t>：锁的模式。</a:t>
            </a:r>
          </a:p>
          <a:p>
            <a:r>
              <a:rPr lang="en-US" altLang="zh-CN" sz="1200" b="0" i="0" kern="1200" dirty="0" smtClean="0">
                <a:solidFill>
                  <a:schemeClr val="tx1"/>
                </a:solidFill>
                <a:effectLst/>
                <a:latin typeface="+mn-lt"/>
                <a:ea typeface="+mn-ea"/>
                <a:cs typeface="+mn-cs"/>
              </a:rPr>
              <a:t>d) </a:t>
            </a:r>
            <a:r>
              <a:rPr lang="en-US" altLang="zh-CN" sz="1200" b="0" i="0" kern="1200" dirty="0" err="1" smtClean="0">
                <a:solidFill>
                  <a:schemeClr val="tx1"/>
                </a:solidFill>
                <a:effectLst/>
                <a:latin typeface="+mn-lt"/>
                <a:ea typeface="+mn-ea"/>
                <a:cs typeface="+mn-cs"/>
              </a:rPr>
              <a:t>lock_type</a:t>
            </a:r>
            <a:r>
              <a:rPr lang="zh-CN" altLang="en-US" sz="1200" b="0" i="0" kern="1200" dirty="0" smtClean="0">
                <a:solidFill>
                  <a:schemeClr val="tx1"/>
                </a:solidFill>
                <a:effectLst/>
                <a:latin typeface="+mn-lt"/>
                <a:ea typeface="+mn-ea"/>
                <a:cs typeface="+mn-cs"/>
              </a:rPr>
              <a:t>：锁的类型，表锁还是行锁</a:t>
            </a:r>
          </a:p>
          <a:p>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59</a:t>
            </a:fld>
            <a:endParaRPr kumimoji="1" lang="zh-CN" altLang="en-US"/>
          </a:p>
        </p:txBody>
      </p:sp>
    </p:spTree>
    <p:extLst>
      <p:ext uri="{BB962C8B-B14F-4D97-AF65-F5344CB8AC3E}">
        <p14:creationId xmlns:p14="http://schemas.microsoft.com/office/powerpoint/2010/main" val="21332950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60</a:t>
            </a:fld>
            <a:endParaRPr kumimoji="1" lang="zh-CN" altLang="en-US"/>
          </a:p>
        </p:txBody>
      </p:sp>
    </p:spTree>
    <p:extLst>
      <p:ext uri="{BB962C8B-B14F-4D97-AF65-F5344CB8AC3E}">
        <p14:creationId xmlns:p14="http://schemas.microsoft.com/office/powerpoint/2010/main" val="12684857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Record</a:t>
            </a:r>
            <a:r>
              <a:rPr kumimoji="1" lang="zh-CN" altLang="en-US" dirty="0" smtClean="0"/>
              <a:t> </a:t>
            </a:r>
            <a:r>
              <a:rPr kumimoji="1" lang="en-US" altLang="zh-CN" dirty="0" smtClean="0"/>
              <a:t>lock</a:t>
            </a:r>
            <a:r>
              <a:rPr kumimoji="1" lang="zh-CN" altLang="en-US" baseline="0" dirty="0" smtClean="0"/>
              <a:t> ： 记录锁，锁定一个行记录</a:t>
            </a:r>
          </a:p>
          <a:p>
            <a:r>
              <a:rPr kumimoji="1" lang="en-US" altLang="zh-CN" dirty="0" smtClean="0"/>
              <a:t>GAP</a:t>
            </a:r>
            <a:r>
              <a:rPr kumimoji="1" lang="zh-CN" altLang="en-US" dirty="0" smtClean="0"/>
              <a:t> </a:t>
            </a:r>
            <a:r>
              <a:rPr kumimoji="1" lang="en-US" altLang="zh-CN" dirty="0" smtClean="0"/>
              <a:t>lock</a:t>
            </a:r>
            <a:r>
              <a:rPr kumimoji="1" lang="zh-CN" altLang="en-US" dirty="0" smtClean="0"/>
              <a:t> </a:t>
            </a:r>
            <a:r>
              <a:rPr kumimoji="1" lang="en-US" altLang="zh-CN" dirty="0" smtClean="0"/>
              <a:t>:</a:t>
            </a:r>
            <a:r>
              <a:rPr kumimoji="1" lang="zh-CN" altLang="en-US" dirty="0" smtClean="0"/>
              <a:t>间隙锁，锁定一个区间</a:t>
            </a:r>
          </a:p>
          <a:p>
            <a:r>
              <a:rPr kumimoji="1" lang="en-US" altLang="zh-CN" dirty="0" smtClean="0"/>
              <a:t>Next-Key</a:t>
            </a:r>
            <a:r>
              <a:rPr kumimoji="1" lang="zh-CN" altLang="en-US" baseline="0" dirty="0" smtClean="0"/>
              <a:t> </a:t>
            </a:r>
            <a:r>
              <a:rPr kumimoji="1" lang="en-US" altLang="zh-CN" baseline="0" dirty="0" smtClean="0"/>
              <a:t>Lock:</a:t>
            </a:r>
            <a:r>
              <a:rPr kumimoji="1" lang="zh-CN" altLang="en-US" baseline="0" dirty="0" smtClean="0"/>
              <a:t> 记录锁</a:t>
            </a:r>
            <a:r>
              <a:rPr kumimoji="1" lang="en-US" altLang="zh-CN" baseline="0" dirty="0" smtClean="0"/>
              <a:t>+</a:t>
            </a:r>
            <a:r>
              <a:rPr kumimoji="1" lang="zh-CN" altLang="en-US" baseline="0" dirty="0" smtClean="0"/>
              <a:t>间隙锁； 锁定记录</a:t>
            </a:r>
            <a:r>
              <a:rPr kumimoji="1" lang="en-US" altLang="zh-CN" baseline="0" dirty="0" smtClean="0"/>
              <a:t>+</a:t>
            </a:r>
            <a:r>
              <a:rPr kumimoji="1" lang="zh-CN" altLang="en-US" baseline="0" smtClean="0"/>
              <a:t>区间；</a:t>
            </a:r>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76</a:t>
            </a:fld>
            <a:endParaRPr kumimoji="1" lang="zh-CN" altLang="en-US"/>
          </a:p>
        </p:txBody>
      </p:sp>
    </p:spTree>
    <p:extLst>
      <p:ext uri="{BB962C8B-B14F-4D97-AF65-F5344CB8AC3E}">
        <p14:creationId xmlns:p14="http://schemas.microsoft.com/office/powerpoint/2010/main" val="10125073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每个事务首次执行快照读操作时，会创建一个</a:t>
            </a:r>
            <a:r>
              <a:rPr lang="en-US" altLang="zh-CN" sz="1200" b="0" i="0" kern="1200" dirty="0" err="1" smtClean="0">
                <a:solidFill>
                  <a:schemeClr val="tx1"/>
                </a:solidFill>
                <a:effectLst/>
                <a:latin typeface="+mn-lt"/>
                <a:ea typeface="+mn-ea"/>
                <a:cs typeface="+mn-cs"/>
              </a:rPr>
              <a:t>read_view</a:t>
            </a:r>
            <a:r>
              <a:rPr lang="zh-CN" altLang="en-US" sz="1200" b="0" i="0" kern="1200" dirty="0" smtClean="0">
                <a:solidFill>
                  <a:schemeClr val="tx1"/>
                </a:solidFill>
                <a:effectLst/>
                <a:latin typeface="+mn-lt"/>
                <a:ea typeface="+mn-ea"/>
                <a:cs typeface="+mn-cs"/>
              </a:rPr>
              <a:t>对象（可以理解为在当前事务中，为数据表建立了一个逻辑快照，</a:t>
            </a:r>
            <a:r>
              <a:rPr lang="en-US" altLang="zh-CN" sz="1200" b="0" i="0" kern="1200" dirty="0" err="1" smtClean="0">
                <a:solidFill>
                  <a:schemeClr val="tx1"/>
                </a:solidFill>
                <a:effectLst/>
                <a:latin typeface="+mn-lt"/>
                <a:ea typeface="+mn-ea"/>
                <a:cs typeface="+mn-cs"/>
              </a:rPr>
              <a:t>read_view</a:t>
            </a:r>
            <a:r>
              <a:rPr lang="zh-CN" altLang="en-US" sz="1200" b="0" i="0" kern="1200" dirty="0" smtClean="0">
                <a:solidFill>
                  <a:schemeClr val="tx1"/>
                </a:solidFill>
                <a:effectLst/>
                <a:latin typeface="+mn-lt"/>
                <a:ea typeface="+mn-ea"/>
                <a:cs typeface="+mn-cs"/>
              </a:rPr>
              <a:t>对象就是用来控制此逻辑快照的可见范围的）。事务提交后，其创建的</a:t>
            </a:r>
            <a:r>
              <a:rPr lang="en-US" altLang="zh-CN" sz="1200" b="0" i="0" kern="1200" dirty="0" err="1" smtClean="0">
                <a:solidFill>
                  <a:schemeClr val="tx1"/>
                </a:solidFill>
                <a:effectLst/>
                <a:latin typeface="+mn-lt"/>
                <a:ea typeface="+mn-ea"/>
                <a:cs typeface="+mn-cs"/>
              </a:rPr>
              <a:t>read_view</a:t>
            </a:r>
            <a:r>
              <a:rPr lang="zh-CN" altLang="en-US" sz="1200" b="0" i="0" kern="1200" dirty="0" smtClean="0">
                <a:solidFill>
                  <a:schemeClr val="tx1"/>
                </a:solidFill>
                <a:effectLst/>
                <a:latin typeface="+mn-lt"/>
                <a:ea typeface="+mn-ea"/>
                <a:cs typeface="+mn-cs"/>
              </a:rPr>
              <a:t>对象将被销毁。</a:t>
            </a:r>
          </a:p>
          <a:p>
            <a:endParaRPr kumimoji="1" lang="zh-CN" altLang="en-US" sz="1200" b="0" i="0" kern="1200" dirty="0" smtClean="0">
              <a:solidFill>
                <a:schemeClr val="tx1"/>
              </a:solidFill>
              <a:effectLst/>
              <a:latin typeface="+mn-lt"/>
              <a:ea typeface="+mn-ea"/>
              <a:cs typeface="+mn-cs"/>
            </a:endParaRPr>
          </a:p>
          <a:p>
            <a:endParaRPr kumimoji="1" lang="zh-CN" altLang="en-US" sz="1200" b="0" i="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read_view</a:t>
            </a:r>
            <a:r>
              <a:rPr lang="zh-CN" altLang="en-US" sz="1200" kern="1200" dirty="0" smtClean="0">
                <a:solidFill>
                  <a:schemeClr val="tx1"/>
                </a:solidFill>
                <a:effectLst/>
                <a:latin typeface="+mn-lt"/>
                <a:ea typeface="+mn-ea"/>
                <a:cs typeface="+mn-cs"/>
              </a:rPr>
              <a:t>对象中有三个关键字段用于判断记录的可见范围。它们分别是</a:t>
            </a:r>
            <a:r>
              <a:rPr lang="en-US" altLang="zh-CN" sz="1200" kern="1200" dirty="0" err="1" smtClean="0">
                <a:solidFill>
                  <a:schemeClr val="tx1"/>
                </a:solidFill>
                <a:effectLst/>
                <a:latin typeface="+mn-lt"/>
                <a:ea typeface="+mn-ea"/>
                <a:cs typeface="+mn-cs"/>
              </a:rPr>
              <a:t>trx_ids</a:t>
            </a:r>
            <a:r>
              <a:rPr lang="zh-CN" altLang="en-US"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low_limit_id</a:t>
            </a:r>
            <a:r>
              <a:rPr lang="zh-CN" altLang="en-US"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up_limit_id</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1</a:t>
            </a:r>
            <a:r>
              <a:rPr lang="en-US" altLang="zh-CN" dirty="0" smtClean="0"/>
              <a:t>. </a:t>
            </a:r>
            <a:r>
              <a:rPr lang="en-US" altLang="zh-CN" dirty="0" err="1" smtClean="0"/>
              <a:t>read_view</a:t>
            </a:r>
            <a:r>
              <a:rPr lang="en-US" altLang="zh-CN" dirty="0" smtClean="0"/>
              <a:t>-&gt;</a:t>
            </a:r>
            <a:r>
              <a:rPr lang="en-US" altLang="zh-CN" dirty="0" err="1" smtClean="0"/>
              <a:t>trx_ids</a:t>
            </a:r>
            <a:r>
              <a:rPr lang="zh-CN" altLang="en-US" sz="1200" kern="1200" dirty="0" smtClean="0">
                <a:solidFill>
                  <a:schemeClr val="tx1"/>
                </a:solidFill>
                <a:effectLst/>
                <a:latin typeface="+mn-lt"/>
                <a:ea typeface="+mn-ea"/>
                <a:cs typeface="+mn-cs"/>
              </a:rPr>
              <a:t>：创建该</a:t>
            </a:r>
            <a:r>
              <a:rPr lang="en-US" altLang="zh-CN" sz="1200" kern="1200" dirty="0" err="1" smtClean="0">
                <a:solidFill>
                  <a:schemeClr val="tx1"/>
                </a:solidFill>
                <a:effectLst/>
                <a:latin typeface="+mn-lt"/>
                <a:ea typeface="+mn-ea"/>
                <a:cs typeface="+mn-cs"/>
              </a:rPr>
              <a:t>read_view</a:t>
            </a:r>
            <a:r>
              <a:rPr lang="zh-CN" altLang="en-US" sz="1200" kern="1200" dirty="0" smtClean="0">
                <a:solidFill>
                  <a:schemeClr val="tx1"/>
                </a:solidFill>
                <a:effectLst/>
                <a:latin typeface="+mn-lt"/>
                <a:ea typeface="+mn-ea"/>
                <a:cs typeface="+mn-cs"/>
              </a:rPr>
              <a:t>时，记录正活跃的其他事务的</a:t>
            </a:r>
            <a:r>
              <a:rPr lang="en-US" altLang="zh-CN" sz="1200" kern="1200" dirty="0" smtClean="0">
                <a:solidFill>
                  <a:schemeClr val="tx1"/>
                </a:solidFill>
                <a:effectLst/>
                <a:latin typeface="+mn-lt"/>
                <a:ea typeface="+mn-ea"/>
                <a:cs typeface="+mn-cs"/>
              </a:rPr>
              <a:t>ID</a:t>
            </a:r>
            <a:r>
              <a:rPr lang="zh-CN" altLang="en-US" sz="1200" kern="1200" dirty="0" smtClean="0">
                <a:solidFill>
                  <a:schemeClr val="tx1"/>
                </a:solidFill>
                <a:effectLst/>
                <a:latin typeface="+mn-lt"/>
                <a:ea typeface="+mn-ea"/>
                <a:cs typeface="+mn-cs"/>
              </a:rPr>
              <a:t>集合。事务</a:t>
            </a:r>
            <a:r>
              <a:rPr lang="en-US" altLang="zh-CN" sz="1200" kern="1200" dirty="0" smtClean="0">
                <a:solidFill>
                  <a:schemeClr val="tx1"/>
                </a:solidFill>
                <a:effectLst/>
                <a:latin typeface="+mn-lt"/>
                <a:ea typeface="+mn-ea"/>
                <a:cs typeface="+mn-cs"/>
              </a:rPr>
              <a:t>ID</a:t>
            </a:r>
            <a:r>
              <a:rPr lang="zh-CN" altLang="en-US" sz="1200" kern="1200" dirty="0" smtClean="0">
                <a:solidFill>
                  <a:schemeClr val="tx1"/>
                </a:solidFill>
                <a:effectLst/>
                <a:latin typeface="+mn-lt"/>
                <a:ea typeface="+mn-ea"/>
                <a:cs typeface="+mn-cs"/>
              </a:rPr>
              <a:t>在集合中降序排列，便于二分查找。 </a:t>
            </a:r>
            <a:r>
              <a:rPr lang="en-US" altLang="zh-CN" sz="1200" kern="1200" dirty="0" smtClean="0">
                <a:solidFill>
                  <a:schemeClr val="tx1"/>
                </a:solidFill>
                <a:effectLst/>
                <a:latin typeface="+mn-lt"/>
                <a:ea typeface="+mn-ea"/>
                <a:cs typeface="+mn-cs"/>
              </a:rPr>
              <a:t>2</a:t>
            </a:r>
            <a:r>
              <a:rPr lang="en-US" altLang="zh-CN" dirty="0" smtClean="0"/>
              <a:t>. </a:t>
            </a:r>
            <a:r>
              <a:rPr lang="en-US" altLang="zh-CN" dirty="0" err="1" smtClean="0"/>
              <a:t>read_view</a:t>
            </a:r>
            <a:r>
              <a:rPr lang="en-US" altLang="zh-CN" dirty="0" smtClean="0"/>
              <a:t>-&gt;</a:t>
            </a:r>
            <a:r>
              <a:rPr lang="en-US" altLang="zh-CN" sz="1200" kern="1200" dirty="0" err="1" smtClean="0">
                <a:solidFill>
                  <a:schemeClr val="tx1"/>
                </a:solidFill>
                <a:effectLst/>
                <a:latin typeface="+mn-lt"/>
                <a:ea typeface="+mn-ea"/>
                <a:cs typeface="+mn-cs"/>
              </a:rPr>
              <a:t>low_limit_id</a:t>
            </a:r>
            <a:r>
              <a:rPr lang="zh-CN" altLang="en-US" sz="1200" kern="1200" dirty="0" smtClean="0">
                <a:solidFill>
                  <a:schemeClr val="tx1"/>
                </a:solidFill>
                <a:effectLst/>
                <a:latin typeface="+mn-lt"/>
                <a:ea typeface="+mn-ea"/>
                <a:cs typeface="+mn-cs"/>
              </a:rPr>
              <a:t>：当前活跃事务中的最大事务</a:t>
            </a:r>
            <a:r>
              <a:rPr lang="en-US" altLang="zh-CN" sz="1200" kern="1200" dirty="0" smtClean="0">
                <a:solidFill>
                  <a:schemeClr val="tx1"/>
                </a:solidFill>
                <a:effectLst/>
                <a:latin typeface="+mn-lt"/>
                <a:ea typeface="+mn-ea"/>
                <a:cs typeface="+mn-cs"/>
              </a:rPr>
              <a:t>ID+1</a:t>
            </a:r>
            <a:r>
              <a:rPr lang="zh-CN" altLang="en-US" sz="1200" kern="1200" dirty="0" smtClean="0">
                <a:solidFill>
                  <a:schemeClr val="tx1"/>
                </a:solidFill>
                <a:effectLst/>
                <a:latin typeface="+mn-lt"/>
                <a:ea typeface="+mn-ea"/>
                <a:cs typeface="+mn-cs"/>
              </a:rPr>
              <a:t>（即系统中最近一个尚未分配出去的事务号）。 </a:t>
            </a:r>
            <a:r>
              <a:rPr lang="en-US" altLang="zh-CN" sz="1200" kern="1200" dirty="0" smtClean="0">
                <a:solidFill>
                  <a:schemeClr val="tx1"/>
                </a:solidFill>
                <a:effectLst/>
                <a:latin typeface="+mn-lt"/>
                <a:ea typeface="+mn-ea"/>
                <a:cs typeface="+mn-cs"/>
              </a:rPr>
              <a:t>3</a:t>
            </a:r>
            <a:r>
              <a:rPr lang="en-US" altLang="zh-CN" dirty="0" smtClean="0"/>
              <a:t>. </a:t>
            </a:r>
            <a:r>
              <a:rPr lang="en-US" altLang="zh-CN" dirty="0" err="1" smtClean="0"/>
              <a:t>read_view</a:t>
            </a:r>
            <a:r>
              <a:rPr lang="en-US" altLang="zh-CN" dirty="0" smtClean="0"/>
              <a:t>-&gt;</a:t>
            </a:r>
            <a:r>
              <a:rPr lang="en-US" altLang="zh-CN" dirty="0" err="1" smtClean="0"/>
              <a:t>up_limit_id</a:t>
            </a:r>
            <a:r>
              <a:rPr lang="zh-CN" altLang="en-US" dirty="0" smtClean="0"/>
              <a:t>：当前活跃事务中的最小事务</a:t>
            </a:r>
            <a:r>
              <a:rPr lang="en-US" altLang="zh-CN" dirty="0" smtClean="0"/>
              <a:t>ID</a:t>
            </a:r>
            <a:r>
              <a:rPr lang="zh-CN" altLang="en-US" dirty="0" smtClean="0"/>
              <a:t>。</a:t>
            </a:r>
          </a:p>
          <a:p>
            <a:endParaRPr kumimoji="1" lang="zh-CN" altLang="en-US" dirty="0" smtClean="0"/>
          </a:p>
          <a:p>
            <a:r>
              <a:rPr lang="en-US" altLang="zh-CN" sz="1200" b="0" i="0" kern="1200" dirty="0" smtClean="0">
                <a:solidFill>
                  <a:schemeClr val="tx1"/>
                </a:solidFill>
                <a:effectLst/>
                <a:latin typeface="+mn-lt"/>
                <a:ea typeface="+mn-ea"/>
                <a:cs typeface="+mn-cs"/>
              </a:rPr>
              <a:t>3. </a:t>
            </a:r>
            <a:r>
              <a:rPr lang="zh-CN" altLang="en-US" sz="1200" b="0" i="0" kern="1200" dirty="0" smtClean="0">
                <a:solidFill>
                  <a:schemeClr val="tx1"/>
                </a:solidFill>
                <a:effectLst/>
                <a:latin typeface="+mn-lt"/>
                <a:ea typeface="+mn-ea"/>
                <a:cs typeface="+mn-cs"/>
              </a:rPr>
              <a:t>如果记录的版本号比自己事务的</a:t>
            </a:r>
            <a:r>
              <a:rPr lang="en-US" altLang="zh-CN" sz="1200" b="0" i="0" kern="1200" dirty="0" err="1" smtClean="0">
                <a:solidFill>
                  <a:schemeClr val="tx1"/>
                </a:solidFill>
                <a:effectLst/>
                <a:latin typeface="+mn-lt"/>
                <a:ea typeface="+mn-ea"/>
                <a:cs typeface="+mn-cs"/>
              </a:rPr>
              <a:t>read_view</a:t>
            </a:r>
            <a:r>
              <a:rPr lang="en-US" altLang="zh-CN" sz="1200" b="0" i="0" kern="1200" dirty="0" smtClean="0">
                <a:solidFill>
                  <a:schemeClr val="tx1"/>
                </a:solidFill>
                <a:effectLst/>
                <a:latin typeface="+mn-lt"/>
                <a:ea typeface="+mn-ea"/>
                <a:cs typeface="+mn-cs"/>
              </a:rPr>
              <a:t>-&gt;</a:t>
            </a:r>
            <a:r>
              <a:rPr lang="en-US" altLang="zh-CN" sz="1200" b="0" i="0" kern="1200" dirty="0" err="1" smtClean="0">
                <a:solidFill>
                  <a:schemeClr val="tx1"/>
                </a:solidFill>
                <a:effectLst/>
                <a:latin typeface="+mn-lt"/>
                <a:ea typeface="+mn-ea"/>
                <a:cs typeface="+mn-cs"/>
              </a:rPr>
              <a:t>up_limit_id</a:t>
            </a:r>
            <a:r>
              <a:rPr lang="zh-CN" altLang="en-US" sz="1200" b="0" i="0" kern="1200" dirty="0" smtClean="0">
                <a:solidFill>
                  <a:schemeClr val="tx1"/>
                </a:solidFill>
                <a:effectLst/>
                <a:latin typeface="+mn-lt"/>
                <a:ea typeface="+mn-ea"/>
                <a:cs typeface="+mn-cs"/>
              </a:rPr>
              <a:t>小，则该记录的当前版本一定可见。因为这些版本的内容形成于快照创建之前，且它们的事务也肯定已经</a:t>
            </a:r>
            <a:r>
              <a:rPr lang="en-US" altLang="zh-CN" sz="1200" b="0" i="0" kern="1200" dirty="0" smtClean="0">
                <a:solidFill>
                  <a:schemeClr val="tx1"/>
                </a:solidFill>
                <a:effectLst/>
                <a:latin typeface="+mn-lt"/>
                <a:ea typeface="+mn-ea"/>
                <a:cs typeface="+mn-cs"/>
              </a:rPr>
              <a:t>commit</a:t>
            </a:r>
            <a:r>
              <a:rPr lang="zh-CN" altLang="en-US" sz="1200" b="0" i="0" kern="1200" dirty="0" smtClean="0">
                <a:solidFill>
                  <a:schemeClr val="tx1"/>
                </a:solidFill>
                <a:effectLst/>
                <a:latin typeface="+mn-lt"/>
                <a:ea typeface="+mn-ea"/>
                <a:cs typeface="+mn-cs"/>
              </a:rPr>
              <a:t>了。或者如果记录的版本号等于自己事务的事务</a:t>
            </a:r>
            <a:r>
              <a:rPr lang="en-US" altLang="zh-CN" sz="1200" b="0" i="0" kern="1200" dirty="0" smtClean="0">
                <a:solidFill>
                  <a:schemeClr val="tx1"/>
                </a:solidFill>
                <a:effectLst/>
                <a:latin typeface="+mn-lt"/>
                <a:ea typeface="+mn-ea"/>
                <a:cs typeface="+mn-cs"/>
              </a:rPr>
              <a:t>ID</a:t>
            </a:r>
            <a:r>
              <a:rPr lang="zh-CN" altLang="en-US" sz="1200" b="0" i="0" kern="1200" dirty="0" smtClean="0">
                <a:solidFill>
                  <a:schemeClr val="tx1"/>
                </a:solidFill>
                <a:effectLst/>
                <a:latin typeface="+mn-lt"/>
                <a:ea typeface="+mn-ea"/>
                <a:cs typeface="+mn-cs"/>
              </a:rPr>
              <a:t>，则该记录的当前版本也一定可见，因为该记录版本就是本事务产生的。</a:t>
            </a:r>
          </a:p>
          <a:p>
            <a:r>
              <a:rPr lang="en-US" altLang="zh-CN" sz="1200" b="0" i="0" kern="1200" dirty="0" smtClean="0">
                <a:solidFill>
                  <a:schemeClr val="tx1"/>
                </a:solidFill>
                <a:effectLst/>
                <a:latin typeface="+mn-lt"/>
                <a:ea typeface="+mn-ea"/>
                <a:cs typeface="+mn-cs"/>
              </a:rPr>
              <a:t>4. </a:t>
            </a:r>
            <a:r>
              <a:rPr lang="zh-CN" altLang="en-US" sz="1200" b="0" i="0" kern="1200" dirty="0" smtClean="0">
                <a:solidFill>
                  <a:schemeClr val="tx1"/>
                </a:solidFill>
                <a:effectLst/>
                <a:latin typeface="+mn-lt"/>
                <a:ea typeface="+mn-ea"/>
                <a:cs typeface="+mn-cs"/>
              </a:rPr>
              <a:t>如果记录的版本号与自己事务的</a:t>
            </a:r>
            <a:r>
              <a:rPr lang="en-US" altLang="zh-CN" sz="1200" b="0" i="0" kern="1200" dirty="0" err="1" smtClean="0">
                <a:solidFill>
                  <a:schemeClr val="tx1"/>
                </a:solidFill>
                <a:effectLst/>
                <a:latin typeface="+mn-lt"/>
                <a:ea typeface="+mn-ea"/>
                <a:cs typeface="+mn-cs"/>
              </a:rPr>
              <a:t>read_view</a:t>
            </a:r>
            <a:r>
              <a:rPr lang="en-US" altLang="zh-CN" sz="1200" b="0" i="0" kern="1200" dirty="0" smtClean="0">
                <a:solidFill>
                  <a:schemeClr val="tx1"/>
                </a:solidFill>
                <a:effectLst/>
                <a:latin typeface="+mn-lt"/>
                <a:ea typeface="+mn-ea"/>
                <a:cs typeface="+mn-cs"/>
              </a:rPr>
              <a:t>-&gt;</a:t>
            </a:r>
            <a:r>
              <a:rPr lang="en-US" altLang="zh-CN" sz="1200" b="0" i="0" kern="1200" dirty="0" err="1" smtClean="0">
                <a:solidFill>
                  <a:schemeClr val="tx1"/>
                </a:solidFill>
                <a:effectLst/>
                <a:latin typeface="+mn-lt"/>
                <a:ea typeface="+mn-ea"/>
                <a:cs typeface="+mn-cs"/>
              </a:rPr>
              <a:t>low_limit_id</a:t>
            </a:r>
            <a:r>
              <a:rPr lang="zh-CN" altLang="en-US" sz="1200" b="0" i="0" kern="1200" dirty="0" smtClean="0">
                <a:solidFill>
                  <a:schemeClr val="tx1"/>
                </a:solidFill>
                <a:effectLst/>
                <a:latin typeface="+mn-lt"/>
                <a:ea typeface="+mn-ea"/>
                <a:cs typeface="+mn-cs"/>
              </a:rPr>
              <a:t>一样或比它更大，则该版本的记录的当前版本一定不可见。因为这些版本的内容形成于快照创建之后。</a:t>
            </a:r>
          </a:p>
          <a:p>
            <a:endParaRPr kumimoji="1" lang="zh-CN" altLang="en-US" dirty="0" smtClean="0"/>
          </a:p>
          <a:p>
            <a:r>
              <a:rPr lang="zh-CN" altLang="en-US" sz="1200" kern="1200" dirty="0" smtClean="0">
                <a:solidFill>
                  <a:schemeClr val="tx1"/>
                </a:solidFill>
                <a:effectLst/>
                <a:latin typeface="+mn-lt"/>
                <a:ea typeface="+mn-ea"/>
                <a:cs typeface="+mn-cs"/>
              </a:rPr>
              <a:t>不可见有如下两层含义： </a:t>
            </a: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如果该记录是新增或修改后形成的新版本记录，则对新增和修改行为不可见，即看不到最新的内容； </a:t>
            </a:r>
            <a:r>
              <a:rPr lang="en-US" altLang="zh-CN" sz="1200" kern="1200" dirty="0" smtClean="0">
                <a:solidFill>
                  <a:schemeClr val="tx1"/>
                </a:solidFill>
                <a:effectLst/>
                <a:latin typeface="+mn-lt"/>
                <a:ea typeface="+mn-ea"/>
                <a:cs typeface="+mn-cs"/>
              </a:rPr>
              <a:t>2</a:t>
            </a:r>
            <a:r>
              <a:rPr lang="en-US" altLang="zh-CN" dirty="0" smtClean="0"/>
              <a:t>. </a:t>
            </a:r>
            <a:r>
              <a:rPr lang="zh-CN" altLang="en-US" dirty="0" smtClean="0"/>
              <a:t>如果该记录是标记为已删除形成的新版本记录，则对该删除行为不可见，即可以看到删除前的内容。</a:t>
            </a:r>
          </a:p>
          <a:p>
            <a:endParaRPr kumimoji="1" lang="zh-CN" altLang="en-US" dirty="0" smtClean="0"/>
          </a:p>
          <a:p>
            <a:endParaRPr kumimoji="1" lang="zh-CN" altLang="en-US" dirty="0" smtClean="0"/>
          </a:p>
          <a:p>
            <a:r>
              <a:rPr lang="en-US" altLang="zh-CN" sz="1200" b="0" i="0" kern="1200" dirty="0" smtClean="0">
                <a:solidFill>
                  <a:schemeClr val="tx1"/>
                </a:solidFill>
                <a:effectLst/>
                <a:latin typeface="+mn-lt"/>
                <a:ea typeface="+mn-ea"/>
                <a:cs typeface="+mn-cs"/>
              </a:rPr>
              <a:t>5. </a:t>
            </a:r>
            <a:r>
              <a:rPr lang="zh-CN" altLang="en-US" sz="1200" b="0" i="0" kern="1200" dirty="0" smtClean="0">
                <a:solidFill>
                  <a:schemeClr val="tx1"/>
                </a:solidFill>
                <a:effectLst/>
                <a:latin typeface="+mn-lt"/>
                <a:ea typeface="+mn-ea"/>
                <a:cs typeface="+mn-cs"/>
              </a:rPr>
              <a:t>当无法通过</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快速判断出记录的可见性时，则查找该记录的版本号是否在自己事务的</a:t>
            </a:r>
            <a:r>
              <a:rPr lang="en-US" altLang="zh-CN" sz="1200" b="0" i="0" kern="1200" dirty="0" err="1" smtClean="0">
                <a:solidFill>
                  <a:schemeClr val="tx1"/>
                </a:solidFill>
                <a:effectLst/>
                <a:latin typeface="+mn-lt"/>
                <a:ea typeface="+mn-ea"/>
                <a:cs typeface="+mn-cs"/>
              </a:rPr>
              <a:t>read_view</a:t>
            </a:r>
            <a:r>
              <a:rPr lang="en-US" altLang="zh-CN" sz="1200" b="0" i="0" kern="1200" dirty="0" smtClean="0">
                <a:solidFill>
                  <a:schemeClr val="tx1"/>
                </a:solidFill>
                <a:effectLst/>
                <a:latin typeface="+mn-lt"/>
                <a:ea typeface="+mn-ea"/>
                <a:cs typeface="+mn-cs"/>
              </a:rPr>
              <a:t>-&gt;</a:t>
            </a:r>
            <a:r>
              <a:rPr lang="en-US" altLang="zh-CN" sz="1200" b="0" i="0" kern="1200" dirty="0" err="1" smtClean="0">
                <a:solidFill>
                  <a:schemeClr val="tx1"/>
                </a:solidFill>
                <a:effectLst/>
                <a:latin typeface="+mn-lt"/>
                <a:ea typeface="+mn-ea"/>
                <a:cs typeface="+mn-cs"/>
              </a:rPr>
              <a:t>trx_ids</a:t>
            </a:r>
            <a:r>
              <a:rPr lang="zh-CN" altLang="en-US" sz="1200" b="0" i="0" kern="1200" dirty="0" smtClean="0">
                <a:solidFill>
                  <a:schemeClr val="tx1"/>
                </a:solidFill>
                <a:effectLst/>
                <a:latin typeface="+mn-lt"/>
                <a:ea typeface="+mn-ea"/>
                <a:cs typeface="+mn-cs"/>
              </a:rPr>
              <a:t>列表中，如果在则该记录的当前版本不可见，否则该记录的当前版本可见。</a:t>
            </a:r>
          </a:p>
          <a:p>
            <a:r>
              <a:rPr lang="en-US" altLang="zh-CN" sz="1200" b="0" i="0" kern="1200" dirty="0" smtClean="0">
                <a:solidFill>
                  <a:schemeClr val="tx1"/>
                </a:solidFill>
                <a:effectLst/>
                <a:latin typeface="+mn-lt"/>
                <a:ea typeface="+mn-ea"/>
                <a:cs typeface="+mn-cs"/>
              </a:rPr>
              <a:t>6. </a:t>
            </a:r>
            <a:r>
              <a:rPr lang="zh-CN" altLang="en-US" sz="1200" b="0" i="0" kern="1200" dirty="0" smtClean="0">
                <a:solidFill>
                  <a:schemeClr val="tx1"/>
                </a:solidFill>
                <a:effectLst/>
                <a:latin typeface="+mn-lt"/>
                <a:ea typeface="+mn-ea"/>
                <a:cs typeface="+mn-cs"/>
              </a:rPr>
              <a:t>当一条记录判断出其当前版本不可见时，通过记录的</a:t>
            </a:r>
            <a:r>
              <a:rPr lang="en-US" altLang="zh-CN" sz="1200" b="0" i="0" kern="1200" dirty="0" smtClean="0">
                <a:solidFill>
                  <a:schemeClr val="tx1"/>
                </a:solidFill>
                <a:effectLst/>
                <a:latin typeface="+mn-lt"/>
                <a:ea typeface="+mn-ea"/>
                <a:cs typeface="+mn-cs"/>
              </a:rPr>
              <a:t>DB_ROLL_PTR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undo</a:t>
            </a:r>
            <a:r>
              <a:rPr lang="zh-CN" altLang="en-US" sz="1200" b="0" i="0" kern="1200" dirty="0" smtClean="0">
                <a:solidFill>
                  <a:schemeClr val="tx1"/>
                </a:solidFill>
                <a:effectLst/>
                <a:latin typeface="+mn-lt"/>
                <a:ea typeface="+mn-ea"/>
                <a:cs typeface="+mn-cs"/>
              </a:rPr>
              <a:t>段指针），尝试去当前记录的</a:t>
            </a:r>
            <a:r>
              <a:rPr lang="en-US" altLang="zh-CN" sz="1200" b="0" i="0" kern="1200" dirty="0" smtClean="0">
                <a:solidFill>
                  <a:schemeClr val="tx1"/>
                </a:solidFill>
                <a:effectLst/>
                <a:latin typeface="+mn-lt"/>
                <a:ea typeface="+mn-ea"/>
                <a:cs typeface="+mn-cs"/>
              </a:rPr>
              <a:t>undo</a:t>
            </a:r>
            <a:r>
              <a:rPr lang="zh-CN" altLang="en-US" sz="1200" b="0" i="0" kern="1200" dirty="0" smtClean="0">
                <a:solidFill>
                  <a:schemeClr val="tx1"/>
                </a:solidFill>
                <a:effectLst/>
                <a:latin typeface="+mn-lt"/>
                <a:ea typeface="+mn-ea"/>
                <a:cs typeface="+mn-cs"/>
              </a:rPr>
              <a:t>段中提取记录的上一个版本进行</a:t>
            </a:r>
            <a:r>
              <a:rPr lang="en-US" altLang="zh-CN" sz="1200" b="0" i="0" kern="1200" dirty="0" smtClean="0">
                <a:solidFill>
                  <a:schemeClr val="tx1"/>
                </a:solidFill>
                <a:effectLst/>
                <a:latin typeface="+mn-lt"/>
                <a:ea typeface="+mn-ea"/>
                <a:cs typeface="+mn-cs"/>
              </a:rPr>
              <a:t>4~6</a:t>
            </a:r>
            <a:r>
              <a:rPr lang="zh-CN" altLang="en-US" sz="1200" b="0" i="0" kern="1200" dirty="0" smtClean="0">
                <a:solidFill>
                  <a:schemeClr val="tx1"/>
                </a:solidFill>
                <a:effectLst/>
                <a:latin typeface="+mn-lt"/>
                <a:ea typeface="+mn-ea"/>
                <a:cs typeface="+mn-cs"/>
              </a:rPr>
              <a:t>中同样的可见性判断，如果可以则该记录的上一个版本可见。</a:t>
            </a: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78</a:t>
            </a:fld>
            <a:endParaRPr kumimoji="1" lang="zh-CN" altLang="en-US"/>
          </a:p>
        </p:txBody>
      </p:sp>
    </p:spTree>
    <p:extLst>
      <p:ext uri="{BB962C8B-B14F-4D97-AF65-F5344CB8AC3E}">
        <p14:creationId xmlns:p14="http://schemas.microsoft.com/office/powerpoint/2010/main" val="13935499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幻读问题是指一个事务的两次不同时间的相同查询返回了不同的的结果集。例如</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一个 </a:t>
            </a:r>
            <a:r>
              <a:rPr lang="en-US" altLang="zh-CN" sz="1200" b="0" i="0" kern="1200" dirty="0" smtClean="0">
                <a:solidFill>
                  <a:schemeClr val="tx1"/>
                </a:solidFill>
                <a:effectLst/>
                <a:latin typeface="+mn-lt"/>
                <a:ea typeface="+mn-ea"/>
                <a:cs typeface="+mn-cs"/>
              </a:rPr>
              <a:t>select </a:t>
            </a:r>
            <a:r>
              <a:rPr lang="zh-CN" altLang="en-US" sz="1200" b="0" i="0" kern="1200" dirty="0" smtClean="0">
                <a:solidFill>
                  <a:schemeClr val="tx1"/>
                </a:solidFill>
                <a:effectLst/>
                <a:latin typeface="+mn-lt"/>
                <a:ea typeface="+mn-ea"/>
                <a:cs typeface="+mn-cs"/>
              </a:rPr>
              <a:t>语句执行了两次，但是在第二次返回了第一次没有返回的行</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那么这些行就是“</a:t>
            </a:r>
            <a:r>
              <a:rPr lang="en-US" altLang="zh-CN" sz="1200" b="0" i="0" kern="1200" dirty="0" smtClean="0">
                <a:solidFill>
                  <a:schemeClr val="tx1"/>
                </a:solidFill>
                <a:effectLst/>
                <a:latin typeface="+mn-lt"/>
                <a:ea typeface="+mn-ea"/>
                <a:cs typeface="+mn-cs"/>
              </a:rPr>
              <a:t>phantom” row.</a:t>
            </a:r>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80</a:t>
            </a:fld>
            <a:endParaRPr kumimoji="1" lang="zh-CN" altLang="en-US"/>
          </a:p>
        </p:txBody>
      </p:sp>
    </p:spTree>
    <p:extLst>
      <p:ext uri="{BB962C8B-B14F-4D97-AF65-F5344CB8AC3E}">
        <p14:creationId xmlns:p14="http://schemas.microsoft.com/office/powerpoint/2010/main" val="622319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200000"/>
              </a:lnSpc>
              <a:buFont typeface="Arial" charset="0"/>
              <a:buNone/>
            </a:pPr>
            <a:r>
              <a:rPr kumimoji="1" lang="zh-CN" altLang="en-US" sz="1200" dirty="0" smtClean="0"/>
              <a:t>原子性</a:t>
            </a:r>
          </a:p>
          <a:p>
            <a:pPr marL="285750" indent="-285750">
              <a:lnSpc>
                <a:spcPct val="200000"/>
              </a:lnSpc>
              <a:buFont typeface="Arial" charset="0"/>
              <a:buChar char="•"/>
            </a:pPr>
            <a:r>
              <a:rPr kumimoji="1" lang="zh-CN" altLang="en-US" sz="1200" dirty="0" smtClean="0"/>
              <a:t>要么都做，要么都不做；同时成功，同时失败；</a:t>
            </a:r>
            <a:endParaRPr kumimoji="1" lang="zh-CN" altLang="en-US" dirty="0" smtClean="0"/>
          </a:p>
          <a:p>
            <a:pPr marL="285750" indent="-285750">
              <a:lnSpc>
                <a:spcPct val="200000"/>
              </a:lnSpc>
              <a:buFont typeface="Arial" charset="0"/>
              <a:buChar char="•"/>
            </a:pPr>
            <a:r>
              <a:rPr kumimoji="1" lang="zh-CN" altLang="en-US" sz="1200" dirty="0" smtClean="0"/>
              <a:t>只读操作，无影响</a:t>
            </a:r>
          </a:p>
          <a:p>
            <a:pPr marL="285750" indent="-285750">
              <a:lnSpc>
                <a:spcPct val="200000"/>
              </a:lnSpc>
              <a:buFont typeface="Arial" charset="0"/>
              <a:buChar char="•"/>
            </a:pPr>
            <a:r>
              <a:rPr kumimoji="1" lang="zh-CN" altLang="en-US" sz="1200" dirty="0" smtClean="0"/>
              <a:t>更新操作，保护受影响的部分数据；</a:t>
            </a:r>
          </a:p>
          <a:p>
            <a:pPr marL="285750" indent="-285750">
              <a:lnSpc>
                <a:spcPct val="200000"/>
              </a:lnSpc>
              <a:buFont typeface="Arial" charset="0"/>
              <a:buChar char="•"/>
            </a:pPr>
            <a:endParaRPr kumimoji="1" lang="zh-CN" altLang="en-US" sz="1200" dirty="0" smtClean="0"/>
          </a:p>
          <a:p>
            <a:pPr marL="0" indent="0">
              <a:lnSpc>
                <a:spcPct val="200000"/>
              </a:lnSpc>
              <a:buFont typeface="Arial" charset="0"/>
              <a:buNone/>
            </a:pPr>
            <a:r>
              <a:rPr kumimoji="1" lang="zh-CN" altLang="en-US" sz="1200" dirty="0" smtClean="0"/>
              <a:t>一致性</a:t>
            </a:r>
          </a:p>
          <a:p>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数据库从一种状态转变为下一种一致状态</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隔离性</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并发控制，可串行化，锁</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持久性</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11</a:t>
            </a:fld>
            <a:endParaRPr kumimoji="1" lang="zh-CN" altLang="en-US"/>
          </a:p>
        </p:txBody>
      </p:sp>
    </p:spTree>
    <p:extLst>
      <p:ext uri="{BB962C8B-B14F-4D97-AF65-F5344CB8AC3E}">
        <p14:creationId xmlns:p14="http://schemas.microsoft.com/office/powerpoint/2010/main" val="734311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200000"/>
              </a:lnSpc>
              <a:buFont typeface="Arial" charset="0"/>
              <a:buNone/>
            </a:pPr>
            <a:r>
              <a:rPr kumimoji="1" lang="zh-CN" altLang="en-US" sz="1200" dirty="0" smtClean="0"/>
              <a:t>原子性</a:t>
            </a:r>
          </a:p>
          <a:p>
            <a:pPr marL="285750" indent="-285750">
              <a:lnSpc>
                <a:spcPct val="200000"/>
              </a:lnSpc>
              <a:buFont typeface="Arial" charset="0"/>
              <a:buChar char="•"/>
            </a:pPr>
            <a:r>
              <a:rPr kumimoji="1" lang="zh-CN" altLang="en-US" sz="1200" dirty="0" smtClean="0"/>
              <a:t>要么都做，要么都不做；同时成功，同时失败；</a:t>
            </a:r>
            <a:endParaRPr kumimoji="1" lang="zh-CN" altLang="en-US" dirty="0" smtClean="0"/>
          </a:p>
          <a:p>
            <a:pPr marL="285750" indent="-285750">
              <a:lnSpc>
                <a:spcPct val="200000"/>
              </a:lnSpc>
              <a:buFont typeface="Arial" charset="0"/>
              <a:buChar char="•"/>
            </a:pPr>
            <a:r>
              <a:rPr kumimoji="1" lang="zh-CN" altLang="en-US" sz="1200" dirty="0" smtClean="0"/>
              <a:t>只读操作，无影响</a:t>
            </a:r>
          </a:p>
          <a:p>
            <a:pPr marL="285750" indent="-285750">
              <a:lnSpc>
                <a:spcPct val="200000"/>
              </a:lnSpc>
              <a:buFont typeface="Arial" charset="0"/>
              <a:buChar char="•"/>
            </a:pPr>
            <a:r>
              <a:rPr kumimoji="1" lang="zh-CN" altLang="en-US" sz="1200" dirty="0" smtClean="0"/>
              <a:t>更新操作，保护受影响的部分数据；</a:t>
            </a:r>
          </a:p>
          <a:p>
            <a:pPr marL="285750" indent="-285750">
              <a:lnSpc>
                <a:spcPct val="200000"/>
              </a:lnSpc>
              <a:buFont typeface="Arial" charset="0"/>
              <a:buChar char="•"/>
            </a:pPr>
            <a:endParaRPr kumimoji="1" lang="zh-CN" altLang="en-US" sz="1200" dirty="0" smtClean="0"/>
          </a:p>
          <a:p>
            <a:pPr marL="0" indent="0">
              <a:lnSpc>
                <a:spcPct val="200000"/>
              </a:lnSpc>
              <a:buFont typeface="Arial" charset="0"/>
              <a:buNone/>
            </a:pPr>
            <a:r>
              <a:rPr kumimoji="1" lang="zh-CN" altLang="en-US" sz="1200" dirty="0" smtClean="0"/>
              <a:t>一致性</a:t>
            </a:r>
          </a:p>
          <a:p>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数据库从一种状态转变为下一种一致状态</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隔离性</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并发控制，可串行化，锁</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持久性</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12</a:t>
            </a:fld>
            <a:endParaRPr kumimoji="1" lang="zh-CN" altLang="en-US"/>
          </a:p>
        </p:txBody>
      </p:sp>
    </p:spTree>
    <p:extLst>
      <p:ext uri="{BB962C8B-B14F-4D97-AF65-F5344CB8AC3E}">
        <p14:creationId xmlns:p14="http://schemas.microsoft.com/office/powerpoint/2010/main" val="1607598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b="1" dirty="0" smtClean="0">
                <a:latin typeface="Microsoft YaHei" charset="0"/>
                <a:ea typeface="Microsoft YaHei" charset="0"/>
                <a:cs typeface="Microsoft YaHei" charset="0"/>
              </a:rPr>
              <a:t>全局：</a:t>
            </a:r>
          </a:p>
          <a:p>
            <a:pPr>
              <a:lnSpc>
                <a:spcPct val="150000"/>
              </a:lnSpc>
            </a:pPr>
            <a:r>
              <a:rPr kumimoji="1" lang="en-US" altLang="zh-CN" sz="1200" dirty="0" smtClean="0">
                <a:latin typeface="Microsoft YaHei" charset="0"/>
                <a:ea typeface="Microsoft YaHei" charset="0"/>
                <a:cs typeface="Microsoft YaHei" charset="0"/>
              </a:rPr>
              <a:t>Select</a:t>
            </a:r>
            <a:r>
              <a:rPr kumimoji="1" lang="zh-CN" altLang="en-US" sz="1200" dirty="0" smtClean="0">
                <a:latin typeface="Microsoft YaHei" charset="0"/>
                <a:ea typeface="Microsoft YaHei" charset="0"/>
                <a:cs typeface="Microsoft YaHei" charset="0"/>
              </a:rPr>
              <a:t> </a:t>
            </a:r>
            <a:r>
              <a:rPr kumimoji="1" lang="en-US" altLang="zh-CN" sz="1200" dirty="0" smtClean="0">
                <a:latin typeface="Microsoft YaHei" charset="0"/>
                <a:ea typeface="Microsoft YaHei" charset="0"/>
                <a:cs typeface="Microsoft YaHei" charset="0"/>
              </a:rPr>
              <a:t>@@</a:t>
            </a:r>
            <a:r>
              <a:rPr kumimoji="1" lang="en-US" altLang="zh-CN" sz="1200" dirty="0" err="1" smtClean="0">
                <a:latin typeface="Microsoft YaHei" charset="0"/>
                <a:ea typeface="Microsoft YaHei" charset="0"/>
                <a:cs typeface="Microsoft YaHei" charset="0"/>
              </a:rPr>
              <a:t>global.tx_isolation</a:t>
            </a:r>
            <a:r>
              <a:rPr kumimoji="1" lang="en-US" altLang="zh-CN" sz="1200" dirty="0" smtClean="0">
                <a:latin typeface="Microsoft YaHei" charset="0"/>
                <a:ea typeface="Microsoft YaHei" charset="0"/>
                <a:cs typeface="Microsoft YaHei" charset="0"/>
              </a:rPr>
              <a:t>;</a:t>
            </a:r>
            <a:endParaRPr kumimoji="1" lang="zh-CN" altLang="en-US" sz="1200" dirty="0" smtClean="0">
              <a:latin typeface="Microsoft YaHei" charset="0"/>
              <a:ea typeface="Microsoft YaHei" charset="0"/>
              <a:cs typeface="Microsoft YaHei" charset="0"/>
            </a:endParaRPr>
          </a:p>
          <a:p>
            <a:pPr>
              <a:lnSpc>
                <a:spcPct val="150000"/>
              </a:lnSpc>
            </a:pPr>
            <a:r>
              <a:rPr kumimoji="1" lang="zh-CN" altLang="en-US" sz="1200" b="1" dirty="0" smtClean="0">
                <a:latin typeface="Microsoft YaHei" charset="0"/>
                <a:ea typeface="Microsoft YaHei" charset="0"/>
                <a:cs typeface="Microsoft YaHei" charset="0"/>
              </a:rPr>
              <a:t>会话：</a:t>
            </a:r>
          </a:p>
          <a:p>
            <a:pPr>
              <a:lnSpc>
                <a:spcPct val="150000"/>
              </a:lnSpc>
            </a:pPr>
            <a:r>
              <a:rPr kumimoji="1" lang="en-US" altLang="zh-CN" sz="1200" dirty="0" smtClean="0">
                <a:latin typeface="Microsoft YaHei" charset="0"/>
                <a:ea typeface="Microsoft YaHei" charset="0"/>
                <a:cs typeface="Microsoft YaHei" charset="0"/>
              </a:rPr>
              <a:t>Select</a:t>
            </a:r>
            <a:r>
              <a:rPr kumimoji="1" lang="zh-CN" altLang="en-US" sz="1200" dirty="0" smtClean="0">
                <a:latin typeface="Microsoft YaHei" charset="0"/>
                <a:ea typeface="Microsoft YaHei" charset="0"/>
                <a:cs typeface="Microsoft YaHei" charset="0"/>
              </a:rPr>
              <a:t> </a:t>
            </a:r>
            <a:r>
              <a:rPr kumimoji="1" lang="en-US" altLang="zh-CN" sz="1200" dirty="0" smtClean="0">
                <a:latin typeface="Microsoft YaHei" charset="0"/>
                <a:ea typeface="Microsoft YaHei" charset="0"/>
                <a:cs typeface="Microsoft YaHei" charset="0"/>
              </a:rPr>
              <a:t>@@</a:t>
            </a:r>
            <a:r>
              <a:rPr kumimoji="1" lang="en-US" altLang="zh-CN" sz="1200" dirty="0" err="1" smtClean="0">
                <a:latin typeface="Microsoft YaHei" charset="0"/>
                <a:ea typeface="Microsoft YaHei" charset="0"/>
                <a:cs typeface="Microsoft YaHei" charset="0"/>
              </a:rPr>
              <a:t>session.tx_isolation</a:t>
            </a:r>
            <a:r>
              <a:rPr kumimoji="1" lang="en-US" altLang="zh-CN" sz="1200" dirty="0" smtClean="0">
                <a:latin typeface="Microsoft YaHei" charset="0"/>
                <a:ea typeface="Microsoft YaHei" charset="0"/>
                <a:cs typeface="Microsoft YaHei" charset="0"/>
              </a:rPr>
              <a:t>;</a:t>
            </a:r>
            <a:endParaRPr kumimoji="1" lang="zh-CN" altLang="en-US" sz="1200" dirty="0" smtClean="0">
              <a:latin typeface="Microsoft YaHei" charset="0"/>
              <a:ea typeface="Microsoft YaHei" charset="0"/>
              <a:cs typeface="Microsoft YaHei" charset="0"/>
            </a:endParaRPr>
          </a:p>
          <a:p>
            <a:pPr>
              <a:lnSpc>
                <a:spcPct val="150000"/>
              </a:lnSpc>
            </a:pPr>
            <a:r>
              <a:rPr kumimoji="1" lang="en-US" altLang="zh-CN" sz="1200" dirty="0" smtClean="0">
                <a:latin typeface="Microsoft YaHei" charset="0"/>
                <a:ea typeface="Microsoft YaHei" charset="0"/>
                <a:cs typeface="Microsoft YaHei" charset="0"/>
              </a:rPr>
              <a:t>Select</a:t>
            </a:r>
            <a:r>
              <a:rPr kumimoji="1" lang="zh-CN" altLang="en-US" sz="1200" dirty="0" smtClean="0">
                <a:latin typeface="Microsoft YaHei" charset="0"/>
                <a:ea typeface="Microsoft YaHei" charset="0"/>
                <a:cs typeface="Microsoft YaHei" charset="0"/>
              </a:rPr>
              <a:t> </a:t>
            </a:r>
            <a:r>
              <a:rPr kumimoji="1" lang="en-US" altLang="zh-CN" sz="1200" dirty="0" smtClean="0">
                <a:latin typeface="Microsoft YaHei" charset="0"/>
                <a:ea typeface="Microsoft YaHei" charset="0"/>
                <a:cs typeface="Microsoft YaHei" charset="0"/>
              </a:rPr>
              <a:t>@@</a:t>
            </a:r>
            <a:r>
              <a:rPr kumimoji="1" lang="en-US" altLang="zh-CN" sz="1200" dirty="0" err="1" smtClean="0">
                <a:latin typeface="Microsoft YaHei" charset="0"/>
                <a:ea typeface="Microsoft YaHei" charset="0"/>
                <a:cs typeface="Microsoft YaHei" charset="0"/>
              </a:rPr>
              <a:t>tx_isolation</a:t>
            </a:r>
            <a:r>
              <a:rPr kumimoji="1" lang="en-US" altLang="zh-CN" sz="1200" dirty="0" smtClean="0">
                <a:latin typeface="Microsoft YaHei" charset="0"/>
                <a:ea typeface="Microsoft YaHei" charset="0"/>
                <a:cs typeface="Microsoft YaHei" charset="0"/>
              </a:rPr>
              <a:t>;</a:t>
            </a:r>
            <a:endParaRPr kumimoji="1" lang="zh-CN" altLang="en-US" sz="1200" dirty="0" smtClean="0">
              <a:latin typeface="Microsoft YaHei" charset="0"/>
              <a:ea typeface="Microsoft YaHei" charset="0"/>
              <a:cs typeface="Microsoft YaHei" charset="0"/>
            </a:endParaRPr>
          </a:p>
          <a:p>
            <a:pPr marL="0" indent="0">
              <a:lnSpc>
                <a:spcPct val="200000"/>
              </a:lnSpc>
              <a:buFont typeface="Arial" charset="0"/>
              <a:buNone/>
            </a:pPr>
            <a:endParaRPr kumimoji="1" lang="zh-CN" altLang="en-US" sz="1200" dirty="0" smtClean="0"/>
          </a:p>
          <a:p>
            <a:pPr marL="0" indent="0">
              <a:lnSpc>
                <a:spcPct val="200000"/>
              </a:lnSpc>
              <a:buFont typeface="Arial" charset="0"/>
              <a:buNone/>
            </a:pPr>
            <a:endParaRPr kumimoji="1" lang="zh-CN" altLang="en-US" sz="1200" dirty="0" smtClean="0"/>
          </a:p>
          <a:p>
            <a:pPr marL="0" indent="0">
              <a:lnSpc>
                <a:spcPct val="200000"/>
              </a:lnSpc>
              <a:buFont typeface="Arial" charset="0"/>
              <a:buNone/>
            </a:pPr>
            <a:r>
              <a:rPr kumimoji="1" lang="zh-CN" altLang="en-US" sz="1200" dirty="0" smtClean="0"/>
              <a:t>原子性</a:t>
            </a:r>
          </a:p>
          <a:p>
            <a:pPr marL="285750" indent="-285750">
              <a:lnSpc>
                <a:spcPct val="200000"/>
              </a:lnSpc>
              <a:buFont typeface="Arial" charset="0"/>
              <a:buChar char="•"/>
            </a:pPr>
            <a:r>
              <a:rPr kumimoji="1" lang="zh-CN" altLang="en-US" sz="1200" dirty="0" smtClean="0"/>
              <a:t>要么都做，要么都不做；同时成功，同时失败；</a:t>
            </a:r>
            <a:endParaRPr kumimoji="1" lang="zh-CN" altLang="en-US" dirty="0" smtClean="0"/>
          </a:p>
          <a:p>
            <a:pPr marL="285750" indent="-285750">
              <a:lnSpc>
                <a:spcPct val="200000"/>
              </a:lnSpc>
              <a:buFont typeface="Arial" charset="0"/>
              <a:buChar char="•"/>
            </a:pPr>
            <a:r>
              <a:rPr kumimoji="1" lang="zh-CN" altLang="en-US" sz="1200" dirty="0" smtClean="0"/>
              <a:t>只读操作，无影响</a:t>
            </a:r>
          </a:p>
          <a:p>
            <a:pPr marL="285750" indent="-285750">
              <a:lnSpc>
                <a:spcPct val="200000"/>
              </a:lnSpc>
              <a:buFont typeface="Arial" charset="0"/>
              <a:buChar char="•"/>
            </a:pPr>
            <a:r>
              <a:rPr kumimoji="1" lang="zh-CN" altLang="en-US" sz="1200" dirty="0" smtClean="0"/>
              <a:t>更新操作，保护受影响的部分数据；</a:t>
            </a:r>
          </a:p>
          <a:p>
            <a:pPr marL="285750" indent="-285750">
              <a:lnSpc>
                <a:spcPct val="200000"/>
              </a:lnSpc>
              <a:buFont typeface="Arial" charset="0"/>
              <a:buChar char="•"/>
            </a:pPr>
            <a:endParaRPr kumimoji="1" lang="zh-CN" altLang="en-US" sz="1200" dirty="0" smtClean="0"/>
          </a:p>
          <a:p>
            <a:pPr marL="0" indent="0">
              <a:lnSpc>
                <a:spcPct val="200000"/>
              </a:lnSpc>
              <a:buFont typeface="Arial" charset="0"/>
              <a:buNone/>
            </a:pPr>
            <a:r>
              <a:rPr kumimoji="1" lang="zh-CN" altLang="en-US" sz="1200" dirty="0" smtClean="0"/>
              <a:t>一致性</a:t>
            </a:r>
          </a:p>
          <a:p>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数据库从一种状态转变为下一种一致状态</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隔离性</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并发控制，可串行化，锁</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持久性</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13</a:t>
            </a:fld>
            <a:endParaRPr kumimoji="1" lang="zh-CN" altLang="en-US"/>
          </a:p>
        </p:txBody>
      </p:sp>
    </p:spTree>
    <p:extLst>
      <p:ext uri="{BB962C8B-B14F-4D97-AF65-F5344CB8AC3E}">
        <p14:creationId xmlns:p14="http://schemas.microsoft.com/office/powerpoint/2010/main" val="1986271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200000"/>
              </a:lnSpc>
              <a:buFont typeface="Arial" charset="0"/>
              <a:buNone/>
            </a:pPr>
            <a:r>
              <a:rPr kumimoji="1" lang="zh-CN" altLang="en-US" sz="1200" dirty="0" smtClean="0"/>
              <a:t>原子性</a:t>
            </a:r>
          </a:p>
          <a:p>
            <a:pPr marL="285750" indent="-285750">
              <a:lnSpc>
                <a:spcPct val="200000"/>
              </a:lnSpc>
              <a:buFont typeface="Arial" charset="0"/>
              <a:buChar char="•"/>
            </a:pPr>
            <a:r>
              <a:rPr kumimoji="1" lang="zh-CN" altLang="en-US" sz="1200" dirty="0" smtClean="0"/>
              <a:t>要么都做，要么都不做；同时成功，同时失败；</a:t>
            </a:r>
            <a:endParaRPr kumimoji="1" lang="zh-CN" altLang="en-US" dirty="0" smtClean="0"/>
          </a:p>
          <a:p>
            <a:pPr marL="285750" indent="-285750">
              <a:lnSpc>
                <a:spcPct val="200000"/>
              </a:lnSpc>
              <a:buFont typeface="Arial" charset="0"/>
              <a:buChar char="•"/>
            </a:pPr>
            <a:r>
              <a:rPr kumimoji="1" lang="zh-CN" altLang="en-US" sz="1200" dirty="0" smtClean="0"/>
              <a:t>只读操作，无影响</a:t>
            </a:r>
          </a:p>
          <a:p>
            <a:pPr marL="285750" indent="-285750">
              <a:lnSpc>
                <a:spcPct val="200000"/>
              </a:lnSpc>
              <a:buFont typeface="Arial" charset="0"/>
              <a:buChar char="•"/>
            </a:pPr>
            <a:r>
              <a:rPr kumimoji="1" lang="zh-CN" altLang="en-US" sz="1200" dirty="0" smtClean="0"/>
              <a:t>更新操作，保护受影响的部分数据；</a:t>
            </a:r>
          </a:p>
          <a:p>
            <a:pPr marL="285750" indent="-285750">
              <a:lnSpc>
                <a:spcPct val="200000"/>
              </a:lnSpc>
              <a:buFont typeface="Arial" charset="0"/>
              <a:buChar char="•"/>
            </a:pPr>
            <a:endParaRPr kumimoji="1" lang="zh-CN" altLang="en-US" sz="1200" dirty="0" smtClean="0"/>
          </a:p>
          <a:p>
            <a:pPr marL="0" indent="0">
              <a:lnSpc>
                <a:spcPct val="200000"/>
              </a:lnSpc>
              <a:buFont typeface="Arial" charset="0"/>
              <a:buNone/>
            </a:pPr>
            <a:r>
              <a:rPr kumimoji="1" lang="zh-CN" altLang="en-US" sz="1200" dirty="0" smtClean="0"/>
              <a:t>一致性</a:t>
            </a:r>
          </a:p>
          <a:p>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数据库从一种状态转变为下一种一致状态</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隔离性</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并发控制，可串行化，锁</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持久性</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14</a:t>
            </a:fld>
            <a:endParaRPr kumimoji="1" lang="zh-CN" altLang="en-US"/>
          </a:p>
        </p:txBody>
      </p:sp>
    </p:spTree>
    <p:extLst>
      <p:ext uri="{BB962C8B-B14F-4D97-AF65-F5344CB8AC3E}">
        <p14:creationId xmlns:p14="http://schemas.microsoft.com/office/powerpoint/2010/main" val="1362850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画图</a:t>
            </a:r>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15</a:t>
            </a:fld>
            <a:endParaRPr kumimoji="1" lang="zh-CN" altLang="en-US"/>
          </a:p>
        </p:txBody>
      </p:sp>
    </p:spTree>
    <p:extLst>
      <p:ext uri="{BB962C8B-B14F-4D97-AF65-F5344CB8AC3E}">
        <p14:creationId xmlns:p14="http://schemas.microsoft.com/office/powerpoint/2010/main" val="83476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增加示例</a:t>
            </a:r>
            <a:endParaRPr kumimoji="1" lang="zh-CN" altLang="en-US" dirty="0"/>
          </a:p>
        </p:txBody>
      </p:sp>
      <p:sp>
        <p:nvSpPr>
          <p:cNvPr id="4" name="幻灯片编号占位符 3"/>
          <p:cNvSpPr>
            <a:spLocks noGrp="1"/>
          </p:cNvSpPr>
          <p:nvPr>
            <p:ph type="sldNum" sz="quarter" idx="10"/>
          </p:nvPr>
        </p:nvSpPr>
        <p:spPr/>
        <p:txBody>
          <a:bodyPr/>
          <a:lstStyle/>
          <a:p>
            <a:fld id="{79DF4E68-2728-5C40-A9F5-D52E80DA82AF}" type="slidenum">
              <a:rPr kumimoji="1" lang="zh-CN" altLang="en-US" smtClean="0"/>
              <a:t>16</a:t>
            </a:fld>
            <a:endParaRPr kumimoji="1" lang="zh-CN" altLang="en-US"/>
          </a:p>
        </p:txBody>
      </p:sp>
    </p:spTree>
    <p:extLst>
      <p:ext uri="{BB962C8B-B14F-4D97-AF65-F5344CB8AC3E}">
        <p14:creationId xmlns:p14="http://schemas.microsoft.com/office/powerpoint/2010/main" val="262071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6D5F755A-C3AA-EB43-923A-2BDCD814D771}" type="datetimeFigureOut">
              <a:rPr kumimoji="1" lang="zh-CN" altLang="en-US" smtClean="0"/>
              <a:t>19/1/5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1AB31B9-4D46-E141-A51F-B0BA06E6A7ED}" type="slidenum">
              <a:rPr kumimoji="1" lang="zh-CN" altLang="en-US" smtClean="0"/>
              <a:t>‹#›</a:t>
            </a:fld>
            <a:endParaRPr kumimoji="1" lang="zh-CN" altLang="en-US"/>
          </a:p>
        </p:txBody>
      </p:sp>
    </p:spTree>
    <p:extLst>
      <p:ext uri="{BB962C8B-B14F-4D97-AF65-F5344CB8AC3E}">
        <p14:creationId xmlns:p14="http://schemas.microsoft.com/office/powerpoint/2010/main" val="1714295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6D5F755A-C3AA-EB43-923A-2BDCD814D771}" type="datetimeFigureOut">
              <a:rPr kumimoji="1" lang="zh-CN" altLang="en-US" smtClean="0"/>
              <a:t>19/1/5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1AB31B9-4D46-E141-A51F-B0BA06E6A7ED}" type="slidenum">
              <a:rPr kumimoji="1" lang="zh-CN" altLang="en-US" smtClean="0"/>
              <a:t>‹#›</a:t>
            </a:fld>
            <a:endParaRPr kumimoji="1" lang="zh-CN" altLang="en-US"/>
          </a:p>
        </p:txBody>
      </p:sp>
    </p:spTree>
    <p:extLst>
      <p:ext uri="{BB962C8B-B14F-4D97-AF65-F5344CB8AC3E}">
        <p14:creationId xmlns:p14="http://schemas.microsoft.com/office/powerpoint/2010/main" val="1414551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6D5F755A-C3AA-EB43-923A-2BDCD814D771}" type="datetimeFigureOut">
              <a:rPr kumimoji="1" lang="zh-CN" altLang="en-US" smtClean="0"/>
              <a:t>19/1/5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1AB31B9-4D46-E141-A51F-B0BA06E6A7ED}" type="slidenum">
              <a:rPr kumimoji="1" lang="zh-CN" altLang="en-US" smtClean="0"/>
              <a:t>‹#›</a:t>
            </a:fld>
            <a:endParaRPr kumimoji="1" lang="zh-CN" altLang="en-US"/>
          </a:p>
        </p:txBody>
      </p:sp>
    </p:spTree>
    <p:extLst>
      <p:ext uri="{BB962C8B-B14F-4D97-AF65-F5344CB8AC3E}">
        <p14:creationId xmlns:p14="http://schemas.microsoft.com/office/powerpoint/2010/main" val="1725004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6D5F755A-C3AA-EB43-923A-2BDCD814D771}" type="datetimeFigureOut">
              <a:rPr kumimoji="1" lang="zh-CN" altLang="en-US" smtClean="0"/>
              <a:t>19/1/5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1AB31B9-4D46-E141-A51F-B0BA06E6A7ED}" type="slidenum">
              <a:rPr kumimoji="1" lang="zh-CN" altLang="en-US" smtClean="0"/>
              <a:t>‹#›</a:t>
            </a:fld>
            <a:endParaRPr kumimoji="1" lang="zh-CN" altLang="en-US"/>
          </a:p>
        </p:txBody>
      </p:sp>
    </p:spTree>
    <p:extLst>
      <p:ext uri="{BB962C8B-B14F-4D97-AF65-F5344CB8AC3E}">
        <p14:creationId xmlns:p14="http://schemas.microsoft.com/office/powerpoint/2010/main" val="429045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6D5F755A-C3AA-EB43-923A-2BDCD814D771}" type="datetimeFigureOut">
              <a:rPr kumimoji="1" lang="zh-CN" altLang="en-US" smtClean="0"/>
              <a:t>19/1/5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1AB31B9-4D46-E141-A51F-B0BA06E6A7ED}" type="slidenum">
              <a:rPr kumimoji="1" lang="zh-CN" altLang="en-US" smtClean="0"/>
              <a:t>‹#›</a:t>
            </a:fld>
            <a:endParaRPr kumimoji="1" lang="zh-CN" altLang="en-US"/>
          </a:p>
        </p:txBody>
      </p:sp>
    </p:spTree>
    <p:extLst>
      <p:ext uri="{BB962C8B-B14F-4D97-AF65-F5344CB8AC3E}">
        <p14:creationId xmlns:p14="http://schemas.microsoft.com/office/powerpoint/2010/main" val="1762775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6D5F755A-C3AA-EB43-923A-2BDCD814D771}" type="datetimeFigureOut">
              <a:rPr kumimoji="1" lang="zh-CN" altLang="en-US" smtClean="0"/>
              <a:t>19/1/5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21AB31B9-4D46-E141-A51F-B0BA06E6A7ED}" type="slidenum">
              <a:rPr kumimoji="1" lang="zh-CN" altLang="en-US" smtClean="0"/>
              <a:t>‹#›</a:t>
            </a:fld>
            <a:endParaRPr kumimoji="1" lang="zh-CN" altLang="en-US"/>
          </a:p>
        </p:txBody>
      </p:sp>
    </p:spTree>
    <p:extLst>
      <p:ext uri="{BB962C8B-B14F-4D97-AF65-F5344CB8AC3E}">
        <p14:creationId xmlns:p14="http://schemas.microsoft.com/office/powerpoint/2010/main" val="282644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6D5F755A-C3AA-EB43-923A-2BDCD814D771}" type="datetimeFigureOut">
              <a:rPr kumimoji="1" lang="zh-CN" altLang="en-US" smtClean="0"/>
              <a:t>19/1/5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21AB31B9-4D46-E141-A51F-B0BA06E6A7ED}" type="slidenum">
              <a:rPr kumimoji="1" lang="zh-CN" altLang="en-US" smtClean="0"/>
              <a:t>‹#›</a:t>
            </a:fld>
            <a:endParaRPr kumimoji="1" lang="zh-CN" altLang="en-US"/>
          </a:p>
        </p:txBody>
      </p:sp>
    </p:spTree>
    <p:extLst>
      <p:ext uri="{BB962C8B-B14F-4D97-AF65-F5344CB8AC3E}">
        <p14:creationId xmlns:p14="http://schemas.microsoft.com/office/powerpoint/2010/main" val="17327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6D5F755A-C3AA-EB43-923A-2BDCD814D771}" type="datetimeFigureOut">
              <a:rPr kumimoji="1" lang="zh-CN" altLang="en-US" smtClean="0"/>
              <a:t>19/1/5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21AB31B9-4D46-E141-A51F-B0BA06E6A7ED}" type="slidenum">
              <a:rPr kumimoji="1" lang="zh-CN" altLang="en-US" smtClean="0"/>
              <a:t>‹#›</a:t>
            </a:fld>
            <a:endParaRPr kumimoji="1" lang="zh-CN" altLang="en-US"/>
          </a:p>
        </p:txBody>
      </p:sp>
    </p:spTree>
    <p:extLst>
      <p:ext uri="{BB962C8B-B14F-4D97-AF65-F5344CB8AC3E}">
        <p14:creationId xmlns:p14="http://schemas.microsoft.com/office/powerpoint/2010/main" val="261049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D5F755A-C3AA-EB43-923A-2BDCD814D771}" type="datetimeFigureOut">
              <a:rPr kumimoji="1" lang="zh-CN" altLang="en-US" smtClean="0"/>
              <a:t>19/1/5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21AB31B9-4D46-E141-A51F-B0BA06E6A7ED}" type="slidenum">
              <a:rPr kumimoji="1" lang="zh-CN" altLang="en-US" smtClean="0"/>
              <a:t>‹#›</a:t>
            </a:fld>
            <a:endParaRPr kumimoji="1" lang="zh-CN" altLang="en-US"/>
          </a:p>
        </p:txBody>
      </p:sp>
    </p:spTree>
    <p:extLst>
      <p:ext uri="{BB962C8B-B14F-4D97-AF65-F5344CB8AC3E}">
        <p14:creationId xmlns:p14="http://schemas.microsoft.com/office/powerpoint/2010/main" val="150040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6D5F755A-C3AA-EB43-923A-2BDCD814D771}" type="datetimeFigureOut">
              <a:rPr kumimoji="1" lang="zh-CN" altLang="en-US" smtClean="0"/>
              <a:t>19/1/5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21AB31B9-4D46-E141-A51F-B0BA06E6A7ED}" type="slidenum">
              <a:rPr kumimoji="1" lang="zh-CN" altLang="en-US" smtClean="0"/>
              <a:t>‹#›</a:t>
            </a:fld>
            <a:endParaRPr kumimoji="1" lang="zh-CN" altLang="en-US"/>
          </a:p>
        </p:txBody>
      </p:sp>
    </p:spTree>
    <p:extLst>
      <p:ext uri="{BB962C8B-B14F-4D97-AF65-F5344CB8AC3E}">
        <p14:creationId xmlns:p14="http://schemas.microsoft.com/office/powerpoint/2010/main" val="585823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6D5F755A-C3AA-EB43-923A-2BDCD814D771}" type="datetimeFigureOut">
              <a:rPr kumimoji="1" lang="zh-CN" altLang="en-US" smtClean="0"/>
              <a:t>19/1/5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21AB31B9-4D46-E141-A51F-B0BA06E6A7ED}" type="slidenum">
              <a:rPr kumimoji="1" lang="zh-CN" altLang="en-US" smtClean="0"/>
              <a:t>‹#›</a:t>
            </a:fld>
            <a:endParaRPr kumimoji="1" lang="zh-CN" altLang="en-US"/>
          </a:p>
        </p:txBody>
      </p:sp>
    </p:spTree>
    <p:extLst>
      <p:ext uri="{BB962C8B-B14F-4D97-AF65-F5344CB8AC3E}">
        <p14:creationId xmlns:p14="http://schemas.microsoft.com/office/powerpoint/2010/main" val="186403915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5F755A-C3AA-EB43-923A-2BDCD814D771}" type="datetimeFigureOut">
              <a:rPr kumimoji="1" lang="zh-CN" altLang="en-US" smtClean="0"/>
              <a:t>19/1/5</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AB31B9-4D46-E141-A51F-B0BA06E6A7ED}" type="slidenum">
              <a:rPr kumimoji="1" lang="zh-CN" altLang="en-US" smtClean="0"/>
              <a:t>‹#›</a:t>
            </a:fld>
            <a:endParaRPr kumimoji="1" lang="zh-CN" altLang="en-US"/>
          </a:p>
        </p:txBody>
      </p:sp>
    </p:spTree>
    <p:extLst>
      <p:ext uri="{BB962C8B-B14F-4D97-AF65-F5344CB8AC3E}">
        <p14:creationId xmlns:p14="http://schemas.microsoft.com/office/powerpoint/2010/main" val="11466106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dirty="0" smtClean="0">
                <a:latin typeface="Microsoft YaHei" charset="0"/>
                <a:ea typeface="Microsoft YaHei" charset="0"/>
                <a:cs typeface="Microsoft YaHei" charset="0"/>
              </a:rPr>
              <a:t>浅析</a:t>
            </a:r>
            <a:r>
              <a:rPr kumimoji="1" lang="en-US" altLang="zh-CN" dirty="0" err="1" smtClean="0">
                <a:latin typeface="Microsoft YaHei" charset="0"/>
                <a:ea typeface="Microsoft YaHei" charset="0"/>
                <a:cs typeface="Microsoft YaHei" charset="0"/>
              </a:rPr>
              <a:t>Innodb</a:t>
            </a:r>
            <a:r>
              <a:rPr kumimoji="1" lang="en-US" altLang="zh-CN" dirty="0" smtClean="0">
                <a:latin typeface="Microsoft YaHei" charset="0"/>
                <a:ea typeface="Microsoft YaHei" charset="0"/>
                <a:cs typeface="Microsoft YaHei" charset="0"/>
              </a:rPr>
              <a:t> </a:t>
            </a:r>
            <a:r>
              <a:rPr kumimoji="1" lang="zh-CN" altLang="en-US" dirty="0" smtClean="0">
                <a:latin typeface="Microsoft YaHei" charset="0"/>
                <a:ea typeface="Microsoft YaHei" charset="0"/>
                <a:cs typeface="Microsoft YaHei" charset="0"/>
              </a:rPr>
              <a:t>事务并发</a:t>
            </a:r>
            <a:endParaRPr kumimoji="1" lang="zh-CN" altLang="en-US" dirty="0">
              <a:latin typeface="Microsoft YaHei" charset="0"/>
              <a:ea typeface="Microsoft YaHei" charset="0"/>
              <a:cs typeface="Microsoft YaHei" charset="0"/>
            </a:endParaRPr>
          </a:p>
        </p:txBody>
      </p:sp>
      <p:sp>
        <p:nvSpPr>
          <p:cNvPr id="4" name="文本框 3"/>
          <p:cNvSpPr txBox="1"/>
          <p:nvPr/>
        </p:nvSpPr>
        <p:spPr>
          <a:xfrm>
            <a:off x="7733413" y="4657060"/>
            <a:ext cx="999461" cy="584775"/>
          </a:xfrm>
          <a:prstGeom prst="rect">
            <a:avLst/>
          </a:prstGeom>
          <a:noFill/>
        </p:spPr>
        <p:txBody>
          <a:bodyPr wrap="square" rtlCol="0">
            <a:spAutoFit/>
          </a:bodyPr>
          <a:lstStyle/>
          <a:p>
            <a:r>
              <a:rPr kumimoji="1" lang="zh-CN" altLang="en-US" sz="3200" dirty="0" smtClean="0">
                <a:latin typeface="Microsoft YaHei" charset="0"/>
                <a:ea typeface="Microsoft YaHei" charset="0"/>
                <a:cs typeface="Microsoft YaHei" charset="0"/>
              </a:rPr>
              <a:t>曾吉</a:t>
            </a:r>
            <a:endParaRPr kumimoji="1" lang="zh-CN" altLang="en-US" sz="3200" dirty="0">
              <a:latin typeface="Microsoft YaHei" charset="0"/>
              <a:ea typeface="Microsoft YaHei" charset="0"/>
              <a:cs typeface="Microsoft YaHei" charset="0"/>
            </a:endParaRPr>
          </a:p>
        </p:txBody>
      </p:sp>
      <p:sp>
        <p:nvSpPr>
          <p:cNvPr id="5" name="文本框 4"/>
          <p:cNvSpPr txBox="1"/>
          <p:nvPr/>
        </p:nvSpPr>
        <p:spPr>
          <a:xfrm>
            <a:off x="7180520" y="5804157"/>
            <a:ext cx="3104708" cy="584775"/>
          </a:xfrm>
          <a:prstGeom prst="rect">
            <a:avLst/>
          </a:prstGeom>
          <a:noFill/>
        </p:spPr>
        <p:txBody>
          <a:bodyPr wrap="square" rtlCol="0">
            <a:spAutoFit/>
          </a:bodyPr>
          <a:lstStyle/>
          <a:p>
            <a:r>
              <a:rPr kumimoji="1" lang="en-US" altLang="zh-CN" sz="3200" dirty="0" smtClean="0">
                <a:latin typeface="Microsoft YaHei" charset="0"/>
                <a:ea typeface="Microsoft YaHei" charset="0"/>
                <a:cs typeface="Microsoft YaHei" charset="0"/>
              </a:rPr>
              <a:t>2018-12-26</a:t>
            </a:r>
            <a:endParaRPr kumimoji="1" lang="zh-CN" altLang="en-US" sz="32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5249191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Microsoft YaHei" charset="0"/>
                <a:ea typeface="Microsoft YaHei" charset="0"/>
                <a:cs typeface="Microsoft YaHei" charset="0"/>
              </a:rPr>
              <a:t>1.3</a:t>
            </a:r>
            <a:r>
              <a:rPr kumimoji="1" lang="zh-CN" altLang="en-US" dirty="0" smtClean="0">
                <a:latin typeface="Microsoft YaHei" charset="0"/>
                <a:ea typeface="Microsoft YaHei" charset="0"/>
                <a:cs typeface="Microsoft YaHei" charset="0"/>
              </a:rPr>
              <a:t> 事务的</a:t>
            </a:r>
            <a:r>
              <a:rPr kumimoji="1" lang="en-US" altLang="zh-CN" dirty="0" smtClean="0">
                <a:latin typeface="Microsoft YaHei" charset="0"/>
                <a:ea typeface="Microsoft YaHei" charset="0"/>
                <a:cs typeface="Microsoft YaHei" charset="0"/>
              </a:rPr>
              <a:t>ACID</a:t>
            </a:r>
            <a:r>
              <a:rPr kumimoji="1" lang="zh-CN" altLang="en-US" dirty="0" smtClean="0">
                <a:latin typeface="Microsoft YaHei" charset="0"/>
                <a:ea typeface="Microsoft YaHei" charset="0"/>
                <a:cs typeface="Microsoft YaHei" charset="0"/>
              </a:rPr>
              <a:t>特性</a:t>
            </a:r>
            <a:endParaRPr kumimoji="1" lang="zh-CN" altLang="en-US" dirty="0">
              <a:latin typeface="Microsoft YaHei" charset="0"/>
              <a:ea typeface="Microsoft YaHei" charset="0"/>
              <a:cs typeface="Microsoft YaHei" charset="0"/>
            </a:endParaRPr>
          </a:p>
        </p:txBody>
      </p:sp>
      <p:sp>
        <p:nvSpPr>
          <p:cNvPr id="5" name="文本框 4"/>
          <p:cNvSpPr txBox="1"/>
          <p:nvPr/>
        </p:nvSpPr>
        <p:spPr>
          <a:xfrm>
            <a:off x="1263869" y="1690688"/>
            <a:ext cx="5452872" cy="4493538"/>
          </a:xfrm>
          <a:prstGeom prst="rect">
            <a:avLst/>
          </a:prstGeom>
          <a:noFill/>
        </p:spPr>
        <p:txBody>
          <a:bodyPr wrap="square" rtlCol="0">
            <a:spAutoFit/>
          </a:bodyPr>
          <a:lstStyle/>
          <a:p>
            <a:pPr marL="342900" indent="-342900">
              <a:lnSpc>
                <a:spcPct val="200000"/>
              </a:lnSpc>
              <a:buFont typeface="Arial" charset="0"/>
              <a:buChar char="•"/>
            </a:pPr>
            <a:r>
              <a:rPr kumimoji="1" lang="en-US" altLang="zh-CN" sz="3200" dirty="0" smtClean="0">
                <a:latin typeface="Microsoft YaHei" charset="0"/>
                <a:ea typeface="Microsoft YaHei" charset="0"/>
                <a:cs typeface="Microsoft YaHei" charset="0"/>
              </a:rPr>
              <a:t>Atomicity</a:t>
            </a:r>
            <a:endParaRPr kumimoji="1" lang="zh-CN" altLang="en-US" sz="3200" dirty="0" smtClean="0">
              <a:latin typeface="Microsoft YaHei" charset="0"/>
              <a:ea typeface="Microsoft YaHei" charset="0"/>
              <a:cs typeface="Microsoft YaHei" charset="0"/>
            </a:endParaRPr>
          </a:p>
          <a:p>
            <a:pPr marL="342900" indent="-342900">
              <a:lnSpc>
                <a:spcPct val="200000"/>
              </a:lnSpc>
              <a:buFont typeface="Arial" charset="0"/>
              <a:buChar char="•"/>
            </a:pPr>
            <a:r>
              <a:rPr kumimoji="1" lang="en-US" altLang="zh-CN" sz="3200" dirty="0" smtClean="0">
                <a:latin typeface="Microsoft YaHei" charset="0"/>
                <a:ea typeface="Microsoft YaHei" charset="0"/>
                <a:cs typeface="Microsoft YaHei" charset="0"/>
              </a:rPr>
              <a:t>Consistency</a:t>
            </a:r>
            <a:endParaRPr kumimoji="1" lang="zh-CN" altLang="en-US" sz="3200" dirty="0" smtClean="0">
              <a:latin typeface="Microsoft YaHei" charset="0"/>
              <a:ea typeface="Microsoft YaHei" charset="0"/>
              <a:cs typeface="Microsoft YaHei" charset="0"/>
            </a:endParaRPr>
          </a:p>
          <a:p>
            <a:pPr marL="342900" indent="-342900">
              <a:lnSpc>
                <a:spcPct val="200000"/>
              </a:lnSpc>
              <a:buFont typeface="Arial" charset="0"/>
              <a:buChar char="•"/>
            </a:pPr>
            <a:r>
              <a:rPr kumimoji="1" lang="en-US" altLang="zh-CN" sz="3200" dirty="0" smtClean="0">
                <a:latin typeface="Microsoft YaHei" charset="0"/>
                <a:ea typeface="Microsoft YaHei" charset="0"/>
                <a:cs typeface="Microsoft YaHei" charset="0"/>
              </a:rPr>
              <a:t>Isolation</a:t>
            </a:r>
            <a:endParaRPr kumimoji="1" lang="zh-CN" altLang="en-US" sz="3200" dirty="0" smtClean="0">
              <a:latin typeface="Microsoft YaHei" charset="0"/>
              <a:ea typeface="Microsoft YaHei" charset="0"/>
              <a:cs typeface="Microsoft YaHei" charset="0"/>
            </a:endParaRPr>
          </a:p>
          <a:p>
            <a:pPr marL="342900" indent="-342900">
              <a:lnSpc>
                <a:spcPct val="200000"/>
              </a:lnSpc>
              <a:buFont typeface="Arial" charset="0"/>
              <a:buChar char="•"/>
            </a:pPr>
            <a:r>
              <a:rPr kumimoji="1" lang="en-US" altLang="zh-CN" sz="3200" dirty="0">
                <a:latin typeface="Microsoft YaHei" charset="0"/>
                <a:ea typeface="Microsoft YaHei" charset="0"/>
                <a:cs typeface="Microsoft YaHei" charset="0"/>
              </a:rPr>
              <a:t>Durability</a:t>
            </a:r>
            <a:endParaRPr kumimoji="1" lang="zh-CN" altLang="en-US" sz="3200" dirty="0" smtClean="0">
              <a:latin typeface="Microsoft YaHei" charset="0"/>
              <a:ea typeface="Microsoft YaHei" charset="0"/>
              <a:cs typeface="Microsoft YaHei" charset="0"/>
            </a:endParaRPr>
          </a:p>
          <a:p>
            <a:pPr>
              <a:lnSpc>
                <a:spcPct val="125000"/>
              </a:lnSpc>
            </a:pPr>
            <a:endParaRPr kumimoji="1" lang="en-US" altLang="zh-CN" sz="240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8076256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Microsoft YaHei" charset="0"/>
                <a:ea typeface="Microsoft YaHei" charset="0"/>
                <a:cs typeface="Microsoft YaHei" charset="0"/>
              </a:rPr>
              <a:t>Atomicity</a:t>
            </a:r>
            <a:endParaRPr kumimoji="1" lang="zh-CN" altLang="en-US" dirty="0">
              <a:latin typeface="Microsoft YaHei" charset="0"/>
              <a:ea typeface="Microsoft YaHei" charset="0"/>
              <a:cs typeface="Microsoft YaHei" charset="0"/>
            </a:endParaRPr>
          </a:p>
        </p:txBody>
      </p:sp>
      <p:sp>
        <p:nvSpPr>
          <p:cNvPr id="5" name="文本框 4"/>
          <p:cNvSpPr txBox="1"/>
          <p:nvPr/>
        </p:nvSpPr>
        <p:spPr>
          <a:xfrm>
            <a:off x="1137744" y="2210220"/>
            <a:ext cx="7801303" cy="2677656"/>
          </a:xfrm>
          <a:prstGeom prst="rect">
            <a:avLst/>
          </a:prstGeom>
          <a:noFill/>
        </p:spPr>
        <p:txBody>
          <a:bodyPr wrap="square" rtlCol="0">
            <a:spAutoFit/>
          </a:bodyPr>
          <a:lstStyle/>
          <a:p>
            <a:pPr marL="742950" lvl="1" indent="-285750">
              <a:lnSpc>
                <a:spcPct val="200000"/>
              </a:lnSpc>
              <a:buFont typeface="Arial" charset="0"/>
              <a:buChar char="•"/>
            </a:pPr>
            <a:r>
              <a:rPr kumimoji="1" lang="zh-CN" altLang="en-US" sz="2800" dirty="0" smtClean="0">
                <a:latin typeface="Microsoft YaHei" charset="0"/>
                <a:ea typeface="Microsoft YaHei" charset="0"/>
                <a:cs typeface="Microsoft YaHei" charset="0"/>
              </a:rPr>
              <a:t>一个事务为一个原子，不可分割</a:t>
            </a:r>
          </a:p>
          <a:p>
            <a:pPr marL="742950" lvl="1" indent="-285750">
              <a:lnSpc>
                <a:spcPct val="200000"/>
              </a:lnSpc>
              <a:buFont typeface="Arial" charset="0"/>
              <a:buChar char="•"/>
            </a:pPr>
            <a:r>
              <a:rPr kumimoji="1" lang="zh-CN" altLang="en-US" sz="2800" dirty="0" smtClean="0">
                <a:latin typeface="Microsoft YaHei" charset="0"/>
                <a:ea typeface="Microsoft YaHei" charset="0"/>
                <a:cs typeface="Microsoft YaHei" charset="0"/>
              </a:rPr>
              <a:t>要么成功， 要么失败</a:t>
            </a:r>
          </a:p>
          <a:p>
            <a:pPr marL="742950" lvl="1" indent="-285750">
              <a:lnSpc>
                <a:spcPct val="200000"/>
              </a:lnSpc>
              <a:buFont typeface="Arial" charset="0"/>
              <a:buChar char="•"/>
            </a:pPr>
            <a:r>
              <a:rPr kumimoji="1" lang="zh-CN" altLang="en-US" sz="2800" dirty="0" smtClean="0">
                <a:latin typeface="Microsoft YaHei" charset="0"/>
                <a:ea typeface="Microsoft YaHei" charset="0"/>
                <a:cs typeface="Microsoft YaHei" charset="0"/>
              </a:rPr>
              <a:t>实现：</a:t>
            </a:r>
            <a:r>
              <a:rPr kumimoji="1" lang="en-US" altLang="zh-CN" sz="2800" b="1" dirty="0" smtClean="0">
                <a:latin typeface="Microsoft YaHei" charset="0"/>
                <a:ea typeface="Microsoft YaHei" charset="0"/>
                <a:cs typeface="Microsoft YaHei" charset="0"/>
              </a:rPr>
              <a:t>redo</a:t>
            </a:r>
            <a:r>
              <a:rPr kumimoji="1" lang="zh-CN" altLang="en-US" sz="2800" b="1" dirty="0" smtClean="0">
                <a:latin typeface="Microsoft YaHei" charset="0"/>
                <a:ea typeface="Microsoft YaHei" charset="0"/>
                <a:cs typeface="Microsoft YaHei" charset="0"/>
              </a:rPr>
              <a:t> </a:t>
            </a:r>
            <a:r>
              <a:rPr kumimoji="1" lang="en-US" altLang="zh-CN" sz="2800" b="1" dirty="0" smtClean="0">
                <a:latin typeface="Microsoft YaHei" charset="0"/>
                <a:ea typeface="Microsoft YaHei" charset="0"/>
                <a:cs typeface="Microsoft YaHei" charset="0"/>
              </a:rPr>
              <a:t>log</a:t>
            </a:r>
            <a:r>
              <a:rPr kumimoji="1" lang="zh-CN" altLang="en-US" sz="2800" b="1" dirty="0" smtClean="0">
                <a:latin typeface="Microsoft YaHei" charset="0"/>
                <a:ea typeface="Microsoft YaHei" charset="0"/>
                <a:cs typeface="Microsoft YaHei" charset="0"/>
              </a:rPr>
              <a:t> </a:t>
            </a:r>
            <a:r>
              <a:rPr kumimoji="1" lang="en-US" altLang="zh-CN" sz="2800" b="1" dirty="0" smtClean="0">
                <a:latin typeface="Microsoft YaHei" charset="0"/>
                <a:ea typeface="Microsoft YaHei" charset="0"/>
                <a:cs typeface="Microsoft YaHei" charset="0"/>
              </a:rPr>
              <a:t>&amp;</a:t>
            </a:r>
            <a:r>
              <a:rPr kumimoji="1" lang="zh-CN" altLang="en-US" sz="2800" b="1" dirty="0" smtClean="0">
                <a:latin typeface="Microsoft YaHei" charset="0"/>
                <a:ea typeface="Microsoft YaHei" charset="0"/>
                <a:cs typeface="Microsoft YaHei" charset="0"/>
              </a:rPr>
              <a:t> </a:t>
            </a:r>
            <a:r>
              <a:rPr kumimoji="1" lang="en-US" altLang="zh-CN" sz="2800" b="1" dirty="0" smtClean="0">
                <a:latin typeface="Microsoft YaHei" charset="0"/>
                <a:ea typeface="Microsoft YaHei" charset="0"/>
                <a:cs typeface="Microsoft YaHei" charset="0"/>
              </a:rPr>
              <a:t>undo</a:t>
            </a:r>
            <a:r>
              <a:rPr kumimoji="1" lang="zh-CN" altLang="en-US" sz="2800" b="1" dirty="0" smtClean="0">
                <a:latin typeface="Microsoft YaHei" charset="0"/>
                <a:ea typeface="Microsoft YaHei" charset="0"/>
                <a:cs typeface="Microsoft YaHei" charset="0"/>
              </a:rPr>
              <a:t> </a:t>
            </a:r>
            <a:r>
              <a:rPr kumimoji="1" lang="en-US" altLang="zh-CN" sz="2800" b="1" dirty="0" smtClean="0">
                <a:latin typeface="Microsoft YaHei" charset="0"/>
                <a:ea typeface="Microsoft YaHei" charset="0"/>
                <a:cs typeface="Microsoft YaHei" charset="0"/>
              </a:rPr>
              <a:t>log</a:t>
            </a:r>
            <a:endParaRPr kumimoji="1" lang="zh-CN" altLang="en-US" sz="2800" b="1" dirty="0">
              <a:latin typeface="Microsoft YaHei" charset="0"/>
              <a:ea typeface="Microsoft YaHei" charset="0"/>
              <a:cs typeface="Microsoft YaHei" charset="0"/>
            </a:endParaRPr>
          </a:p>
        </p:txBody>
      </p:sp>
    </p:spTree>
    <p:extLst>
      <p:ext uri="{BB962C8B-B14F-4D97-AF65-F5344CB8AC3E}">
        <p14:creationId xmlns:p14="http://schemas.microsoft.com/office/powerpoint/2010/main" val="9482483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Microsoft YaHei" charset="0"/>
                <a:ea typeface="Microsoft YaHei" charset="0"/>
                <a:cs typeface="Microsoft YaHei" charset="0"/>
              </a:rPr>
              <a:t>Consistency</a:t>
            </a:r>
            <a:endParaRPr kumimoji="1" lang="zh-CN" altLang="en-US" dirty="0">
              <a:latin typeface="Microsoft YaHei" charset="0"/>
              <a:ea typeface="Microsoft YaHei" charset="0"/>
              <a:cs typeface="Microsoft YaHei" charset="0"/>
            </a:endParaRPr>
          </a:p>
        </p:txBody>
      </p:sp>
      <p:sp>
        <p:nvSpPr>
          <p:cNvPr id="6" name="文本框 5"/>
          <p:cNvSpPr txBox="1"/>
          <p:nvPr/>
        </p:nvSpPr>
        <p:spPr>
          <a:xfrm>
            <a:off x="1024811" y="2036800"/>
            <a:ext cx="10142378" cy="2677656"/>
          </a:xfrm>
          <a:prstGeom prst="rect">
            <a:avLst/>
          </a:prstGeom>
          <a:noFill/>
        </p:spPr>
        <p:txBody>
          <a:bodyPr wrap="square" rtlCol="0">
            <a:spAutoFit/>
          </a:bodyPr>
          <a:lstStyle/>
          <a:p>
            <a:pPr marL="742950" lvl="1" indent="-285750">
              <a:lnSpc>
                <a:spcPct val="200000"/>
              </a:lnSpc>
              <a:buFont typeface="Arial" charset="0"/>
              <a:buChar char="•"/>
              <a:defRPr/>
            </a:pPr>
            <a:r>
              <a:rPr kumimoji="1" lang="zh-CN" altLang="en-US" sz="2800" dirty="0" smtClean="0">
                <a:latin typeface="Microsoft YaHei" charset="0"/>
                <a:ea typeface="Microsoft YaHei" charset="0"/>
                <a:cs typeface="Microsoft YaHei" charset="0"/>
              </a:rPr>
              <a:t>从</a:t>
            </a:r>
            <a:r>
              <a:rPr kumimoji="1" lang="zh-CN" altLang="en-US" sz="2800" dirty="0">
                <a:latin typeface="Microsoft YaHei" charset="0"/>
                <a:ea typeface="Microsoft YaHei" charset="0"/>
                <a:cs typeface="Microsoft YaHei" charset="0"/>
              </a:rPr>
              <a:t>一种状态转变为下一种一致</a:t>
            </a:r>
            <a:r>
              <a:rPr kumimoji="1" lang="zh-CN" altLang="en-US" sz="2800" dirty="0" smtClean="0">
                <a:latin typeface="Microsoft YaHei" charset="0"/>
                <a:ea typeface="Microsoft YaHei" charset="0"/>
                <a:cs typeface="Microsoft YaHei" charset="0"/>
              </a:rPr>
              <a:t>状态</a:t>
            </a:r>
          </a:p>
          <a:p>
            <a:pPr marL="742950" lvl="1" indent="-285750">
              <a:lnSpc>
                <a:spcPct val="200000"/>
              </a:lnSpc>
              <a:buFont typeface="Arial" charset="0"/>
              <a:buChar char="•"/>
              <a:defRPr/>
            </a:pPr>
            <a:r>
              <a:rPr kumimoji="1" lang="zh-CN" altLang="en-US" sz="2800" dirty="0" smtClean="0">
                <a:latin typeface="Microsoft YaHei" charset="0"/>
                <a:ea typeface="Microsoft YaHei" charset="0"/>
                <a:cs typeface="Microsoft YaHei" charset="0"/>
              </a:rPr>
              <a:t>经过一系列改动及异常崩溃，最后的结果依旧是一致的</a:t>
            </a:r>
            <a:endParaRPr kumimoji="1" lang="zh-CN" altLang="en-US" sz="2800" dirty="0">
              <a:latin typeface="Microsoft YaHei" charset="0"/>
              <a:ea typeface="Microsoft YaHei" charset="0"/>
              <a:cs typeface="Microsoft YaHei" charset="0"/>
            </a:endParaRPr>
          </a:p>
          <a:p>
            <a:pPr marL="742950" lvl="1" indent="-285750">
              <a:lnSpc>
                <a:spcPct val="200000"/>
              </a:lnSpc>
              <a:buFont typeface="Arial" charset="0"/>
              <a:buChar char="•"/>
            </a:pPr>
            <a:r>
              <a:rPr kumimoji="1" lang="zh-CN" altLang="en-US" sz="2800" dirty="0" smtClean="0">
                <a:latin typeface="Microsoft YaHei" charset="0"/>
                <a:ea typeface="Microsoft YaHei" charset="0"/>
                <a:cs typeface="Microsoft YaHei" charset="0"/>
              </a:rPr>
              <a:t>实现：</a:t>
            </a:r>
            <a:r>
              <a:rPr kumimoji="1" lang="en-US" altLang="zh-CN" sz="2800" b="1" dirty="0" smtClean="0">
                <a:latin typeface="Microsoft YaHei" charset="0"/>
                <a:ea typeface="Microsoft YaHei" charset="0"/>
                <a:cs typeface="Microsoft YaHei" charset="0"/>
              </a:rPr>
              <a:t>undo</a:t>
            </a:r>
            <a:r>
              <a:rPr kumimoji="1" lang="zh-CN" altLang="en-US" sz="2800" b="1" dirty="0" smtClean="0">
                <a:latin typeface="Microsoft YaHei" charset="0"/>
                <a:ea typeface="Microsoft YaHei" charset="0"/>
                <a:cs typeface="Microsoft YaHei" charset="0"/>
              </a:rPr>
              <a:t> </a:t>
            </a:r>
            <a:r>
              <a:rPr kumimoji="1" lang="en-US" altLang="zh-CN" sz="2800" b="1" dirty="0" smtClean="0">
                <a:latin typeface="Microsoft YaHei" charset="0"/>
                <a:ea typeface="Microsoft YaHei" charset="0"/>
                <a:cs typeface="Microsoft YaHei" charset="0"/>
              </a:rPr>
              <a:t>log</a:t>
            </a:r>
            <a:r>
              <a:rPr kumimoji="1" lang="zh-CN" altLang="en-US" sz="2800" b="1" dirty="0" smtClean="0">
                <a:latin typeface="Microsoft YaHei" charset="0"/>
                <a:ea typeface="Microsoft YaHei" charset="0"/>
                <a:cs typeface="Microsoft YaHei" charset="0"/>
              </a:rPr>
              <a:t>  </a:t>
            </a:r>
            <a:r>
              <a:rPr kumimoji="1" lang="en-US" altLang="zh-CN" sz="2800" b="1" dirty="0" smtClean="0">
                <a:latin typeface="Microsoft YaHei" charset="0"/>
                <a:ea typeface="Microsoft YaHei" charset="0"/>
                <a:cs typeface="Microsoft YaHei" charset="0"/>
              </a:rPr>
              <a:t>&amp;</a:t>
            </a:r>
            <a:r>
              <a:rPr kumimoji="1" lang="zh-CN" altLang="en-US" sz="2800" b="1" dirty="0" smtClean="0">
                <a:latin typeface="Microsoft YaHei" charset="0"/>
                <a:ea typeface="Microsoft YaHei" charset="0"/>
                <a:cs typeface="Microsoft YaHei" charset="0"/>
              </a:rPr>
              <a:t>  </a:t>
            </a:r>
            <a:r>
              <a:rPr kumimoji="1" lang="en-US" altLang="zh-CN" sz="2800" b="1" dirty="0" smtClean="0">
                <a:latin typeface="Microsoft YaHei" charset="0"/>
                <a:ea typeface="Microsoft YaHei" charset="0"/>
                <a:cs typeface="Microsoft YaHei" charset="0"/>
              </a:rPr>
              <a:t>redo</a:t>
            </a:r>
            <a:r>
              <a:rPr kumimoji="1" lang="zh-CN" altLang="en-US" sz="2800" b="1" dirty="0" smtClean="0">
                <a:latin typeface="Microsoft YaHei" charset="0"/>
                <a:ea typeface="Microsoft YaHei" charset="0"/>
                <a:cs typeface="Microsoft YaHei" charset="0"/>
              </a:rPr>
              <a:t> </a:t>
            </a:r>
            <a:r>
              <a:rPr kumimoji="1" lang="en-US" altLang="zh-CN" sz="2800" b="1" dirty="0" smtClean="0">
                <a:latin typeface="Microsoft YaHei" charset="0"/>
                <a:ea typeface="Microsoft YaHei" charset="0"/>
                <a:cs typeface="Microsoft YaHei" charset="0"/>
              </a:rPr>
              <a:t>log</a:t>
            </a:r>
            <a:endParaRPr kumimoji="1" lang="zh-CN" altLang="en-US" sz="2800" b="1"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4353716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Microsoft YaHei" charset="0"/>
                <a:ea typeface="Microsoft YaHei" charset="0"/>
                <a:cs typeface="Microsoft YaHei" charset="0"/>
              </a:rPr>
              <a:t>Isolation</a:t>
            </a:r>
            <a:endParaRPr kumimoji="1" lang="zh-CN" altLang="en-US" dirty="0">
              <a:latin typeface="Microsoft YaHei" charset="0"/>
              <a:ea typeface="Microsoft YaHei" charset="0"/>
              <a:cs typeface="Microsoft YaHei" charset="0"/>
            </a:endParaRPr>
          </a:p>
        </p:txBody>
      </p:sp>
      <p:sp>
        <p:nvSpPr>
          <p:cNvPr id="7" name="文本框 6"/>
          <p:cNvSpPr txBox="1"/>
          <p:nvPr/>
        </p:nvSpPr>
        <p:spPr>
          <a:xfrm>
            <a:off x="1331976" y="1603881"/>
            <a:ext cx="9162288" cy="2431435"/>
          </a:xfrm>
          <a:prstGeom prst="rect">
            <a:avLst/>
          </a:prstGeom>
          <a:noFill/>
        </p:spPr>
        <p:txBody>
          <a:bodyPr wrap="square" rtlCol="0">
            <a:spAutoFit/>
          </a:bodyPr>
          <a:lstStyle/>
          <a:p>
            <a:pPr marL="742950" lvl="1" indent="-285750">
              <a:lnSpc>
                <a:spcPct val="200000"/>
              </a:lnSpc>
              <a:buFont typeface="Arial" charset="0"/>
              <a:buChar char="•"/>
            </a:pPr>
            <a:r>
              <a:rPr lang="zh-CN" altLang="en-US" sz="2800" dirty="0">
                <a:latin typeface="Microsoft YaHei" charset="0"/>
                <a:ea typeface="Microsoft YaHei" charset="0"/>
                <a:cs typeface="Microsoft YaHei" charset="0"/>
              </a:rPr>
              <a:t>并发执行的各个事务之间不能互相</a:t>
            </a:r>
            <a:r>
              <a:rPr lang="zh-CN" altLang="en-US" sz="2800" dirty="0" smtClean="0">
                <a:latin typeface="Microsoft YaHei" charset="0"/>
                <a:ea typeface="Microsoft YaHei" charset="0"/>
                <a:cs typeface="Microsoft YaHei" charset="0"/>
              </a:rPr>
              <a:t>干扰</a:t>
            </a:r>
          </a:p>
          <a:p>
            <a:pPr marL="742950" lvl="1" indent="-285750">
              <a:lnSpc>
                <a:spcPct val="200000"/>
              </a:lnSpc>
              <a:buFont typeface="Arial" charset="0"/>
              <a:buChar char="•"/>
            </a:pPr>
            <a:r>
              <a:rPr kumimoji="1" lang="zh-CN" altLang="en-US" sz="2800" dirty="0" smtClean="0">
                <a:latin typeface="Microsoft YaHei" charset="0"/>
                <a:ea typeface="Microsoft YaHei" charset="0"/>
                <a:cs typeface="Microsoft YaHei" charset="0"/>
              </a:rPr>
              <a:t>实现：读的隔离</a:t>
            </a:r>
            <a:r>
              <a:rPr kumimoji="1" lang="en-US" altLang="zh-CN" sz="2800" dirty="0" smtClean="0">
                <a:latin typeface="Microsoft YaHei" charset="0"/>
                <a:ea typeface="Microsoft YaHei" charset="0"/>
                <a:cs typeface="Microsoft YaHei" charset="0"/>
              </a:rPr>
              <a:t>—</a:t>
            </a:r>
            <a:r>
              <a:rPr kumimoji="1" lang="en-US" altLang="zh-CN" sz="2800" b="1" dirty="0" smtClean="0">
                <a:solidFill>
                  <a:srgbClr val="FF0000"/>
                </a:solidFill>
                <a:latin typeface="Microsoft YaHei" charset="0"/>
                <a:ea typeface="Microsoft YaHei" charset="0"/>
                <a:cs typeface="Microsoft YaHei" charset="0"/>
              </a:rPr>
              <a:t>MVCC</a:t>
            </a:r>
            <a:r>
              <a:rPr kumimoji="1" lang="zh-CN" altLang="en-US" sz="2800" dirty="0" smtClean="0">
                <a:latin typeface="Microsoft YaHei" charset="0"/>
                <a:ea typeface="Microsoft YaHei" charset="0"/>
                <a:cs typeface="Microsoft YaHei" charset="0"/>
              </a:rPr>
              <a:t> ， 写的隔离</a:t>
            </a:r>
            <a:r>
              <a:rPr kumimoji="1" lang="en-US" altLang="zh-CN" sz="2800" dirty="0" smtClean="0">
                <a:latin typeface="Microsoft YaHei" charset="0"/>
                <a:ea typeface="Microsoft YaHei" charset="0"/>
                <a:cs typeface="Microsoft YaHei" charset="0"/>
              </a:rPr>
              <a:t>—</a:t>
            </a:r>
            <a:r>
              <a:rPr kumimoji="1" lang="zh-CN" altLang="en-US" sz="2800" b="1" dirty="0" smtClean="0">
                <a:solidFill>
                  <a:srgbClr val="FF0000"/>
                </a:solidFill>
                <a:latin typeface="Microsoft YaHei" charset="0"/>
                <a:ea typeface="Microsoft YaHei" charset="0"/>
                <a:cs typeface="Microsoft YaHei" charset="0"/>
              </a:rPr>
              <a:t>锁</a:t>
            </a:r>
            <a:endParaRPr kumimoji="1" lang="zh-CN" altLang="en-US" sz="2000" b="1" dirty="0" smtClean="0">
              <a:solidFill>
                <a:srgbClr val="FF0000"/>
              </a:solidFill>
              <a:latin typeface="Microsoft YaHei" charset="0"/>
              <a:ea typeface="Microsoft YaHei" charset="0"/>
              <a:cs typeface="Microsoft YaHei" charset="0"/>
            </a:endParaRPr>
          </a:p>
          <a:p>
            <a:pPr marL="742950" lvl="1" indent="-285750">
              <a:lnSpc>
                <a:spcPct val="200000"/>
              </a:lnSpc>
              <a:buFont typeface="Arial" charset="0"/>
              <a:buChar char="•"/>
            </a:pPr>
            <a:endParaRPr kumimoji="1" lang="zh-CN" altLang="en-US" sz="2000" b="1" dirty="0">
              <a:solidFill>
                <a:srgbClr val="FF0000"/>
              </a:solidFill>
              <a:latin typeface="Microsoft YaHei" charset="0"/>
              <a:ea typeface="Microsoft YaHei" charset="0"/>
              <a:cs typeface="Microsoft YaHei" charset="0"/>
            </a:endParaRPr>
          </a:p>
        </p:txBody>
      </p:sp>
      <p:sp>
        <p:nvSpPr>
          <p:cNvPr id="3" name="文本框 2"/>
          <p:cNvSpPr txBox="1"/>
          <p:nvPr/>
        </p:nvSpPr>
        <p:spPr>
          <a:xfrm>
            <a:off x="1792224" y="3565956"/>
            <a:ext cx="3881768" cy="2169825"/>
          </a:xfrm>
          <a:prstGeom prst="rect">
            <a:avLst/>
          </a:prstGeom>
          <a:noFill/>
        </p:spPr>
        <p:txBody>
          <a:bodyPr wrap="none" rtlCol="0">
            <a:spAutoFit/>
          </a:bodyPr>
          <a:lstStyle/>
          <a:p>
            <a:pPr marL="342900" indent="-342900">
              <a:lnSpc>
                <a:spcPct val="125000"/>
              </a:lnSpc>
              <a:buFont typeface="Arial" charset="0"/>
              <a:buChar char="•"/>
            </a:pPr>
            <a:r>
              <a:rPr kumimoji="1" lang="zh-CN" altLang="en-US" sz="2800" dirty="0">
                <a:ln w="0"/>
                <a:effectLst>
                  <a:outerShdw blurRad="38100" dist="19050" dir="2700000" algn="tl" rotWithShape="0">
                    <a:schemeClr val="dk1">
                      <a:alpha val="40000"/>
                    </a:schemeClr>
                  </a:outerShdw>
                </a:effectLst>
                <a:latin typeface="Microsoft YaHei" charset="0"/>
                <a:ea typeface="Microsoft YaHei" charset="0"/>
                <a:cs typeface="Microsoft YaHei" charset="0"/>
              </a:rPr>
              <a:t>隔离</a:t>
            </a:r>
            <a:r>
              <a:rPr kumimoji="1" lang="zh-CN" altLang="en-US" sz="2800" dirty="0" smtClean="0">
                <a:ln w="0"/>
                <a:effectLst>
                  <a:outerShdw blurRad="38100" dist="19050" dir="2700000" algn="tl" rotWithShape="0">
                    <a:schemeClr val="dk1">
                      <a:alpha val="40000"/>
                    </a:schemeClr>
                  </a:outerShdw>
                </a:effectLst>
                <a:latin typeface="Microsoft YaHei" charset="0"/>
                <a:ea typeface="Microsoft YaHei" charset="0"/>
                <a:cs typeface="Microsoft YaHei" charset="0"/>
              </a:rPr>
              <a:t>级别</a:t>
            </a:r>
            <a:endParaRPr kumimoji="1" lang="zh-CN" altLang="en-US" sz="2800" dirty="0">
              <a:ln w="0"/>
              <a:effectLst>
                <a:outerShdw blurRad="38100" dist="19050" dir="2700000" algn="tl" rotWithShape="0">
                  <a:schemeClr val="dk1">
                    <a:alpha val="40000"/>
                  </a:schemeClr>
                </a:outerShdw>
              </a:effectLst>
              <a:latin typeface="Microsoft YaHei" charset="0"/>
              <a:ea typeface="Microsoft YaHei" charset="0"/>
              <a:cs typeface="Microsoft YaHei" charset="0"/>
            </a:endParaRPr>
          </a:p>
          <a:p>
            <a:pPr marL="800100" lvl="1" indent="-342900">
              <a:lnSpc>
                <a:spcPct val="125000"/>
              </a:lnSpc>
              <a:buFont typeface="Wingdings" charset="2"/>
              <a:buChar char="Ø"/>
            </a:pPr>
            <a:r>
              <a:rPr kumimoji="1" lang="en-US" altLang="zh-CN" sz="2000" b="1" dirty="0">
                <a:latin typeface="Microsoft YaHei" charset="0"/>
                <a:ea typeface="Microsoft YaHei" charset="0"/>
                <a:cs typeface="Microsoft YaHei" charset="0"/>
              </a:rPr>
              <a:t>READ</a:t>
            </a:r>
            <a:r>
              <a:rPr kumimoji="1" lang="zh-CN" altLang="en-US" sz="2000" b="1" dirty="0">
                <a:latin typeface="Microsoft YaHei" charset="0"/>
                <a:ea typeface="Microsoft YaHei" charset="0"/>
                <a:cs typeface="Microsoft YaHei" charset="0"/>
              </a:rPr>
              <a:t> </a:t>
            </a:r>
            <a:r>
              <a:rPr kumimoji="1" lang="en-US" altLang="zh-CN" sz="2000" b="1" dirty="0">
                <a:latin typeface="Microsoft YaHei" charset="0"/>
                <a:ea typeface="Microsoft YaHei" charset="0"/>
                <a:cs typeface="Microsoft YaHei" charset="0"/>
              </a:rPr>
              <a:t>UNCOMMITTED</a:t>
            </a:r>
            <a:endParaRPr kumimoji="1" lang="zh-CN" altLang="en-US" sz="2000" b="1" dirty="0">
              <a:latin typeface="Microsoft YaHei" charset="0"/>
              <a:ea typeface="Microsoft YaHei" charset="0"/>
              <a:cs typeface="Microsoft YaHei" charset="0"/>
            </a:endParaRPr>
          </a:p>
          <a:p>
            <a:pPr marL="800100" lvl="1" indent="-342900">
              <a:lnSpc>
                <a:spcPct val="125000"/>
              </a:lnSpc>
              <a:buFont typeface="Wingdings" charset="2"/>
              <a:buChar char="Ø"/>
            </a:pPr>
            <a:r>
              <a:rPr kumimoji="1" lang="en-US" altLang="zh-CN" sz="2000" b="1" dirty="0">
                <a:latin typeface="Microsoft YaHei" charset="0"/>
                <a:ea typeface="Microsoft YaHei" charset="0"/>
                <a:cs typeface="Microsoft YaHei" charset="0"/>
              </a:rPr>
              <a:t>READ</a:t>
            </a:r>
            <a:r>
              <a:rPr kumimoji="1" lang="zh-CN" altLang="en-US" sz="2000" b="1" dirty="0">
                <a:latin typeface="Microsoft YaHei" charset="0"/>
                <a:ea typeface="Microsoft YaHei" charset="0"/>
                <a:cs typeface="Microsoft YaHei" charset="0"/>
              </a:rPr>
              <a:t> </a:t>
            </a:r>
            <a:r>
              <a:rPr kumimoji="1" lang="en-US" altLang="zh-CN" sz="2000" b="1" dirty="0">
                <a:latin typeface="Microsoft YaHei" charset="0"/>
                <a:ea typeface="Microsoft YaHei" charset="0"/>
                <a:cs typeface="Microsoft YaHei" charset="0"/>
              </a:rPr>
              <a:t>COMMITTED</a:t>
            </a:r>
            <a:endParaRPr kumimoji="1" lang="zh-CN" altLang="en-US" sz="2000" b="1" dirty="0">
              <a:latin typeface="Microsoft YaHei" charset="0"/>
              <a:ea typeface="Microsoft YaHei" charset="0"/>
              <a:cs typeface="Microsoft YaHei" charset="0"/>
            </a:endParaRPr>
          </a:p>
          <a:p>
            <a:pPr marL="800100" lvl="1" indent="-342900">
              <a:lnSpc>
                <a:spcPct val="125000"/>
              </a:lnSpc>
              <a:buFont typeface="Wingdings" charset="2"/>
              <a:buChar char="Ø"/>
            </a:pPr>
            <a:r>
              <a:rPr kumimoji="1" lang="en-US" altLang="zh-CN" sz="2000" b="1" dirty="0">
                <a:latin typeface="Microsoft YaHei" charset="0"/>
                <a:ea typeface="Microsoft YaHei" charset="0"/>
                <a:cs typeface="Microsoft YaHei" charset="0"/>
              </a:rPr>
              <a:t>REPEATABLE</a:t>
            </a:r>
            <a:r>
              <a:rPr kumimoji="1" lang="zh-CN" altLang="en-US" sz="2000" b="1" dirty="0">
                <a:latin typeface="Microsoft YaHei" charset="0"/>
                <a:ea typeface="Microsoft YaHei" charset="0"/>
                <a:cs typeface="Microsoft YaHei" charset="0"/>
              </a:rPr>
              <a:t> </a:t>
            </a:r>
            <a:r>
              <a:rPr kumimoji="1" lang="en-US" altLang="zh-CN" sz="2000" b="1" dirty="0">
                <a:latin typeface="Microsoft YaHei" charset="0"/>
                <a:ea typeface="Microsoft YaHei" charset="0"/>
                <a:cs typeface="Microsoft YaHei" charset="0"/>
              </a:rPr>
              <a:t>READ</a:t>
            </a:r>
            <a:endParaRPr kumimoji="1" lang="zh-CN" altLang="en-US" sz="2000" b="1" dirty="0">
              <a:latin typeface="Microsoft YaHei" charset="0"/>
              <a:ea typeface="Microsoft YaHei" charset="0"/>
              <a:cs typeface="Microsoft YaHei" charset="0"/>
            </a:endParaRPr>
          </a:p>
          <a:p>
            <a:pPr marL="800100" lvl="1" indent="-342900">
              <a:lnSpc>
                <a:spcPct val="125000"/>
              </a:lnSpc>
              <a:buFont typeface="Wingdings" charset="2"/>
              <a:buChar char="Ø"/>
            </a:pPr>
            <a:r>
              <a:rPr kumimoji="1" lang="en-US" altLang="zh-CN" sz="2000" b="1" dirty="0" smtClean="0">
                <a:latin typeface="Microsoft YaHei" charset="0"/>
                <a:ea typeface="Microsoft YaHei" charset="0"/>
                <a:cs typeface="Microsoft YaHei" charset="0"/>
              </a:rPr>
              <a:t>SERIALIZABLE</a:t>
            </a:r>
            <a:endParaRPr kumimoji="1" lang="zh-CN" altLang="en-US" sz="2000" b="1"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8165415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Microsoft YaHei" charset="0"/>
                <a:ea typeface="Microsoft YaHei" charset="0"/>
                <a:cs typeface="Microsoft YaHei" charset="0"/>
              </a:rPr>
              <a:t>Durability</a:t>
            </a:r>
            <a:endParaRPr kumimoji="1" lang="zh-CN" altLang="en-US" dirty="0">
              <a:latin typeface="Microsoft YaHei" charset="0"/>
              <a:ea typeface="Microsoft YaHei" charset="0"/>
              <a:cs typeface="Microsoft YaHei" charset="0"/>
            </a:endParaRPr>
          </a:p>
        </p:txBody>
      </p:sp>
      <p:sp>
        <p:nvSpPr>
          <p:cNvPr id="8" name="文本框 7"/>
          <p:cNvSpPr txBox="1"/>
          <p:nvPr/>
        </p:nvSpPr>
        <p:spPr>
          <a:xfrm>
            <a:off x="1271856" y="1908009"/>
            <a:ext cx="9277903" cy="3139321"/>
          </a:xfrm>
          <a:prstGeom prst="rect">
            <a:avLst/>
          </a:prstGeom>
          <a:noFill/>
        </p:spPr>
        <p:txBody>
          <a:bodyPr wrap="square" rtlCol="0">
            <a:spAutoFit/>
          </a:bodyPr>
          <a:lstStyle/>
          <a:p>
            <a:pPr>
              <a:lnSpc>
                <a:spcPct val="125000"/>
              </a:lnSpc>
            </a:pPr>
            <a:r>
              <a:rPr kumimoji="1" lang="zh-CN" altLang="en-US" sz="2400" dirty="0" smtClean="0">
                <a:latin typeface="Microsoft YaHei" charset="0"/>
                <a:ea typeface="Microsoft YaHei" charset="0"/>
                <a:cs typeface="Microsoft YaHei" charset="0"/>
              </a:rPr>
              <a:t> </a:t>
            </a:r>
          </a:p>
          <a:p>
            <a:pPr marL="742950" lvl="1" indent="-285750">
              <a:lnSpc>
                <a:spcPct val="200000"/>
              </a:lnSpc>
              <a:buFont typeface="Arial" charset="0"/>
              <a:buChar char="•"/>
            </a:pPr>
            <a:r>
              <a:rPr kumimoji="1" lang="zh-CN" altLang="en-US" sz="2800" dirty="0">
                <a:latin typeface="Microsoft YaHei" charset="0"/>
                <a:ea typeface="Microsoft YaHei" charset="0"/>
                <a:cs typeface="Microsoft YaHei" charset="0"/>
              </a:rPr>
              <a:t>一旦提交成功，那么事务涉及的数据都会</a:t>
            </a:r>
            <a:r>
              <a:rPr kumimoji="1" lang="zh-CN" altLang="en-US" sz="2800" dirty="0" smtClean="0">
                <a:latin typeface="Microsoft YaHei" charset="0"/>
                <a:ea typeface="Microsoft YaHei" charset="0"/>
                <a:cs typeface="Microsoft YaHei" charset="0"/>
              </a:rPr>
              <a:t>持久化</a:t>
            </a:r>
          </a:p>
          <a:p>
            <a:pPr marL="742950" lvl="1" indent="-285750">
              <a:lnSpc>
                <a:spcPct val="200000"/>
              </a:lnSpc>
              <a:buFont typeface="Arial" charset="0"/>
              <a:buChar char="•"/>
            </a:pPr>
            <a:r>
              <a:rPr kumimoji="1" lang="zh-CN" altLang="en-US" sz="2800" dirty="0" smtClean="0">
                <a:latin typeface="Microsoft YaHei" charset="0"/>
                <a:ea typeface="Microsoft YaHei" charset="0"/>
                <a:cs typeface="Microsoft YaHei" charset="0"/>
              </a:rPr>
              <a:t>即使系统崩溃，修改的数据也不会丢失</a:t>
            </a:r>
            <a:endParaRPr kumimoji="1" lang="zh-CN" altLang="en-US" sz="2800" dirty="0">
              <a:latin typeface="Microsoft YaHei" charset="0"/>
              <a:ea typeface="Microsoft YaHei" charset="0"/>
              <a:cs typeface="Microsoft YaHei" charset="0"/>
            </a:endParaRPr>
          </a:p>
          <a:p>
            <a:pPr marL="742950" lvl="1" indent="-285750">
              <a:lnSpc>
                <a:spcPct val="200000"/>
              </a:lnSpc>
              <a:buFont typeface="Arial" charset="0"/>
              <a:buChar char="•"/>
            </a:pPr>
            <a:r>
              <a:rPr kumimoji="1" lang="zh-CN" altLang="en-US" sz="2800" dirty="0" smtClean="0">
                <a:latin typeface="Microsoft YaHei" charset="0"/>
                <a:ea typeface="Microsoft YaHei" charset="0"/>
                <a:cs typeface="Microsoft YaHei" charset="0"/>
              </a:rPr>
              <a:t>实现：</a:t>
            </a:r>
            <a:r>
              <a:rPr kumimoji="1" lang="en-US" altLang="zh-CN" sz="2800" b="1" dirty="0" smtClean="0">
                <a:latin typeface="Microsoft YaHei" charset="0"/>
                <a:ea typeface="Microsoft YaHei" charset="0"/>
                <a:cs typeface="Microsoft YaHei" charset="0"/>
              </a:rPr>
              <a:t>redo</a:t>
            </a:r>
            <a:r>
              <a:rPr kumimoji="1" lang="zh-CN" altLang="en-US" sz="2800" b="1" dirty="0" smtClean="0">
                <a:latin typeface="Microsoft YaHei" charset="0"/>
                <a:ea typeface="Microsoft YaHei" charset="0"/>
                <a:cs typeface="Microsoft YaHei" charset="0"/>
              </a:rPr>
              <a:t> </a:t>
            </a:r>
            <a:r>
              <a:rPr kumimoji="1" lang="en-US" altLang="zh-CN" sz="2800" b="1" dirty="0" smtClean="0">
                <a:latin typeface="Microsoft YaHei" charset="0"/>
                <a:ea typeface="Microsoft YaHei" charset="0"/>
                <a:cs typeface="Microsoft YaHei" charset="0"/>
              </a:rPr>
              <a:t>log</a:t>
            </a:r>
            <a:endParaRPr kumimoji="1" lang="zh-CN" altLang="en-US" sz="2800" b="1"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4113357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Microsoft YaHei" charset="0"/>
                <a:ea typeface="Microsoft YaHei" charset="0"/>
                <a:cs typeface="Microsoft YaHei" charset="0"/>
              </a:rPr>
              <a:t>ACID</a:t>
            </a:r>
            <a:r>
              <a:rPr kumimoji="1" lang="zh-CN" altLang="en-US" dirty="0" smtClean="0">
                <a:latin typeface="Microsoft YaHei" charset="0"/>
                <a:ea typeface="Microsoft YaHei" charset="0"/>
                <a:cs typeface="Microsoft YaHei" charset="0"/>
              </a:rPr>
              <a:t>的关系</a:t>
            </a:r>
            <a:endParaRPr kumimoji="1" lang="zh-CN" altLang="en-US" dirty="0">
              <a:latin typeface="Microsoft YaHei" charset="0"/>
              <a:ea typeface="Microsoft YaHei" charset="0"/>
              <a:cs typeface="Microsoft YaHei" charset="0"/>
            </a:endParaRPr>
          </a:p>
        </p:txBody>
      </p:sp>
      <p:pic>
        <p:nvPicPr>
          <p:cNvPr id="6" name="图片 5"/>
          <p:cNvPicPr>
            <a:picLocks noChangeAspect="1"/>
          </p:cNvPicPr>
          <p:nvPr/>
        </p:nvPicPr>
        <p:blipFill>
          <a:blip r:embed="rId3"/>
          <a:stretch>
            <a:fillRect/>
          </a:stretch>
        </p:blipFill>
        <p:spPr>
          <a:xfrm>
            <a:off x="2552700" y="1336040"/>
            <a:ext cx="7086600" cy="5283200"/>
          </a:xfrm>
          <a:prstGeom prst="rect">
            <a:avLst/>
          </a:prstGeom>
        </p:spPr>
      </p:pic>
      <p:sp>
        <p:nvSpPr>
          <p:cNvPr id="3" name="文本框 2"/>
          <p:cNvSpPr txBox="1"/>
          <p:nvPr/>
        </p:nvSpPr>
        <p:spPr>
          <a:xfrm>
            <a:off x="8008084" y="4828032"/>
            <a:ext cx="3262432" cy="1477328"/>
          </a:xfrm>
          <a:prstGeom prst="rect">
            <a:avLst/>
          </a:prstGeom>
          <a:noFill/>
          <a:ln>
            <a:solidFill>
              <a:srgbClr val="FF0000"/>
            </a:solidFill>
          </a:ln>
        </p:spPr>
        <p:txBody>
          <a:bodyPr wrap="none" rtlCol="0">
            <a:spAutoFit/>
          </a:bodyPr>
          <a:lstStyle/>
          <a:p>
            <a:pPr>
              <a:lnSpc>
                <a:spcPct val="150000"/>
              </a:lnSpc>
            </a:pPr>
            <a:r>
              <a:rPr kumimoji="1" lang="zh-CN" altLang="en-US" sz="2000" dirty="0" smtClean="0">
                <a:solidFill>
                  <a:srgbClr val="FF0000"/>
                </a:solidFill>
                <a:latin typeface="Microsoft YaHei" charset="0"/>
                <a:ea typeface="Microsoft YaHei" charset="0"/>
                <a:cs typeface="Microsoft YaHei" charset="0"/>
              </a:rPr>
              <a:t>原子性：强一致性保证</a:t>
            </a:r>
          </a:p>
          <a:p>
            <a:pPr>
              <a:lnSpc>
                <a:spcPct val="150000"/>
              </a:lnSpc>
            </a:pPr>
            <a:r>
              <a:rPr kumimoji="1" lang="zh-CN" altLang="en-US" sz="2000" dirty="0" smtClean="0">
                <a:solidFill>
                  <a:srgbClr val="FF0000"/>
                </a:solidFill>
                <a:latin typeface="Microsoft YaHei" charset="0"/>
                <a:ea typeface="Microsoft YaHei" charset="0"/>
                <a:cs typeface="Microsoft YaHei" charset="0"/>
              </a:rPr>
              <a:t>隔离性：逻辑一致性保证</a:t>
            </a:r>
          </a:p>
          <a:p>
            <a:pPr>
              <a:lnSpc>
                <a:spcPct val="150000"/>
              </a:lnSpc>
            </a:pPr>
            <a:r>
              <a:rPr kumimoji="1" lang="zh-CN" altLang="en-US" sz="2000" dirty="0" smtClean="0">
                <a:solidFill>
                  <a:srgbClr val="FF0000"/>
                </a:solidFill>
                <a:latin typeface="Microsoft YaHei" charset="0"/>
                <a:ea typeface="Microsoft YaHei" charset="0"/>
                <a:cs typeface="Microsoft YaHei" charset="0"/>
              </a:rPr>
              <a:t>持久性：最终一致性的保证</a:t>
            </a:r>
          </a:p>
        </p:txBody>
      </p:sp>
    </p:spTree>
    <p:extLst>
      <p:ext uri="{BB962C8B-B14F-4D97-AF65-F5344CB8AC3E}">
        <p14:creationId xmlns:p14="http://schemas.microsoft.com/office/powerpoint/2010/main" val="14845591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838200" y="365125"/>
            <a:ext cx="10515600" cy="1325563"/>
          </a:xfrm>
        </p:spPr>
        <p:txBody>
          <a:bodyPr/>
          <a:lstStyle/>
          <a:p>
            <a:r>
              <a:rPr kumimoji="1" lang="en-US" altLang="zh-CN" dirty="0" smtClean="0">
                <a:latin typeface="Microsoft YaHei" charset="0"/>
                <a:ea typeface="Microsoft YaHei" charset="0"/>
                <a:cs typeface="Microsoft YaHei" charset="0"/>
              </a:rPr>
              <a:t>1.4</a:t>
            </a:r>
            <a:r>
              <a:rPr kumimoji="1" lang="zh-CN" altLang="en-US" dirty="0" smtClean="0">
                <a:latin typeface="Microsoft YaHei" charset="0"/>
                <a:ea typeface="Microsoft YaHei" charset="0"/>
                <a:cs typeface="Microsoft YaHei" charset="0"/>
              </a:rPr>
              <a:t> 并发事务的问题</a:t>
            </a:r>
            <a:endParaRPr kumimoji="1" lang="zh-CN" altLang="en-US" dirty="0">
              <a:latin typeface="Microsoft YaHei" charset="0"/>
              <a:ea typeface="Microsoft YaHei" charset="0"/>
              <a:cs typeface="Microsoft YaHei" charset="0"/>
            </a:endParaRPr>
          </a:p>
        </p:txBody>
      </p:sp>
      <p:sp>
        <p:nvSpPr>
          <p:cNvPr id="7" name="文本框 6"/>
          <p:cNvSpPr txBox="1"/>
          <p:nvPr/>
        </p:nvSpPr>
        <p:spPr>
          <a:xfrm>
            <a:off x="1389888" y="2229124"/>
            <a:ext cx="265176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0"/>
                <a:ea typeface="Microsoft YaHei" charset="0"/>
                <a:cs typeface="Microsoft YaHei" charset="0"/>
              </a:rPr>
              <a:t>丢失更新</a:t>
            </a:r>
            <a:endParaRPr kumimoji="1" lang="zh-CN" altLang="en-US" sz="2800" dirty="0">
              <a:latin typeface="Microsoft YaHei" charset="0"/>
              <a:ea typeface="Microsoft YaHei" charset="0"/>
              <a:cs typeface="Microsoft YaHei" charset="0"/>
            </a:endParaRPr>
          </a:p>
        </p:txBody>
      </p:sp>
      <p:sp>
        <p:nvSpPr>
          <p:cNvPr id="8" name="文本框 7"/>
          <p:cNvSpPr txBox="1"/>
          <p:nvPr/>
        </p:nvSpPr>
        <p:spPr>
          <a:xfrm>
            <a:off x="1389888" y="4747700"/>
            <a:ext cx="265176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0"/>
                <a:ea typeface="Microsoft YaHei" charset="0"/>
                <a:cs typeface="Microsoft YaHei" charset="0"/>
              </a:rPr>
              <a:t>幻读</a:t>
            </a:r>
            <a:endParaRPr kumimoji="1" lang="zh-CN" altLang="en-US" sz="2800" dirty="0">
              <a:latin typeface="Microsoft YaHei" charset="0"/>
              <a:ea typeface="Microsoft YaHei" charset="0"/>
              <a:cs typeface="Microsoft YaHei" charset="0"/>
            </a:endParaRPr>
          </a:p>
        </p:txBody>
      </p:sp>
      <p:sp>
        <p:nvSpPr>
          <p:cNvPr id="9" name="文本框 8"/>
          <p:cNvSpPr txBox="1"/>
          <p:nvPr/>
        </p:nvSpPr>
        <p:spPr>
          <a:xfrm>
            <a:off x="1389888" y="2925020"/>
            <a:ext cx="2651760" cy="738664"/>
          </a:xfrm>
          <a:prstGeom prst="rect">
            <a:avLst/>
          </a:prstGeom>
          <a:noFill/>
        </p:spPr>
        <p:txBody>
          <a:bodyPr wrap="square" rtlCol="0">
            <a:spAutoFit/>
          </a:bodyPr>
          <a:lstStyle/>
          <a:p>
            <a:pPr marL="457200" indent="-457200">
              <a:lnSpc>
                <a:spcPct val="150000"/>
              </a:lnSpc>
              <a:buFont typeface="Arial" charset="0"/>
              <a:buChar char="•"/>
            </a:pPr>
            <a:r>
              <a:rPr kumimoji="1" lang="zh-CN" altLang="en-US" sz="2800" dirty="0" smtClean="0">
                <a:latin typeface="Microsoft YaHei" charset="0"/>
                <a:ea typeface="Microsoft YaHei" charset="0"/>
                <a:cs typeface="Microsoft YaHei" charset="0"/>
              </a:rPr>
              <a:t>脏读</a:t>
            </a:r>
          </a:p>
        </p:txBody>
      </p:sp>
      <p:sp>
        <p:nvSpPr>
          <p:cNvPr id="10" name="文本框 9"/>
          <p:cNvSpPr txBox="1"/>
          <p:nvPr/>
        </p:nvSpPr>
        <p:spPr>
          <a:xfrm>
            <a:off x="1389888" y="3836360"/>
            <a:ext cx="2651760" cy="738664"/>
          </a:xfrm>
          <a:prstGeom prst="rect">
            <a:avLst/>
          </a:prstGeom>
          <a:noFill/>
        </p:spPr>
        <p:txBody>
          <a:bodyPr wrap="square" rtlCol="0">
            <a:spAutoFit/>
          </a:bodyPr>
          <a:lstStyle/>
          <a:p>
            <a:pPr marL="457200" indent="-457200">
              <a:lnSpc>
                <a:spcPct val="150000"/>
              </a:lnSpc>
              <a:buFont typeface="Arial" charset="0"/>
              <a:buChar char="•"/>
            </a:pPr>
            <a:r>
              <a:rPr kumimoji="1" lang="zh-CN" altLang="en-US" sz="2800" dirty="0" smtClean="0">
                <a:latin typeface="Microsoft YaHei" charset="0"/>
                <a:ea typeface="Microsoft YaHei" charset="0"/>
                <a:cs typeface="Microsoft YaHei" charset="0"/>
              </a:rPr>
              <a:t>不可重复读</a:t>
            </a:r>
          </a:p>
        </p:txBody>
      </p:sp>
    </p:spTree>
    <p:extLst>
      <p:ext uri="{BB962C8B-B14F-4D97-AF65-F5344CB8AC3E}">
        <p14:creationId xmlns:p14="http://schemas.microsoft.com/office/powerpoint/2010/main" val="15035549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838200" y="365125"/>
            <a:ext cx="10515600" cy="1325563"/>
          </a:xfrm>
        </p:spPr>
        <p:txBody>
          <a:bodyPr/>
          <a:lstStyle/>
          <a:p>
            <a:r>
              <a:rPr kumimoji="1" lang="zh-CN" altLang="en-US" dirty="0" smtClean="0">
                <a:latin typeface="Microsoft YaHei" charset="0"/>
                <a:ea typeface="Microsoft YaHei" charset="0"/>
                <a:cs typeface="Microsoft YaHei" charset="0"/>
              </a:rPr>
              <a:t>单个更新</a:t>
            </a:r>
            <a:endParaRPr kumimoji="1" lang="zh-CN" altLang="en-US" dirty="0">
              <a:latin typeface="Microsoft YaHei" charset="0"/>
              <a:ea typeface="Microsoft YaHei" charset="0"/>
              <a:cs typeface="Microsoft YaHei"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545338480"/>
              </p:ext>
            </p:extLst>
          </p:nvPr>
        </p:nvGraphicFramePr>
        <p:xfrm>
          <a:off x="2727434" y="1972681"/>
          <a:ext cx="8173546" cy="3795294"/>
        </p:xfrm>
        <a:graphic>
          <a:graphicData uri="http://schemas.openxmlformats.org/drawingml/2006/table">
            <a:tbl>
              <a:tblPr bandRow="1">
                <a:tableStyleId>{5C22544A-7EE6-4342-B048-85BDC9FD1C3A}</a:tableStyleId>
              </a:tblPr>
              <a:tblGrid>
                <a:gridCol w="8173546"/>
              </a:tblGrid>
              <a:tr h="12534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Microsoft YaHei" charset="0"/>
                          <a:ea typeface="Microsoft YaHei" charset="0"/>
                          <a:cs typeface="Microsoft YaHei" charset="0"/>
                        </a:rPr>
                        <a:t>SELECT</a:t>
                      </a:r>
                      <a:r>
                        <a:rPr lang="zh-CN" altLang="en-US" baseline="0" dirty="0" smtClean="0">
                          <a:latin typeface="Microsoft YaHei" charset="0"/>
                          <a:ea typeface="Microsoft YaHei" charset="0"/>
                          <a:cs typeface="Microsoft YaHei" charset="0"/>
                        </a:rPr>
                        <a:t> </a:t>
                      </a:r>
                      <a:r>
                        <a:rPr lang="en-US" altLang="zh-CN" baseline="0" dirty="0" err="1" smtClean="0">
                          <a:latin typeface="Microsoft YaHei" charset="0"/>
                          <a:ea typeface="Microsoft YaHei" charset="0"/>
                          <a:cs typeface="Microsoft YaHei" charset="0"/>
                        </a:rPr>
                        <a:t>available_quota</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FROM</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quota</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WHERE</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id</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1;</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a:t>
                      </a:r>
                      <a:r>
                        <a:rPr lang="zh-CN" altLang="en-US" baseline="0" dirty="0" smtClean="0">
                          <a:latin typeface="Microsoft YaHei" charset="0"/>
                          <a:ea typeface="Microsoft YaHei" charset="0"/>
                          <a:cs typeface="Microsoft YaHei" charset="0"/>
                        </a:rPr>
                        <a:t>返回</a:t>
                      </a:r>
                      <a:r>
                        <a:rPr lang="en-US" altLang="zh-CN" baseline="0" dirty="0" smtClean="0">
                          <a:latin typeface="Microsoft YaHei" charset="0"/>
                          <a:ea typeface="Microsoft YaHei" charset="0"/>
                          <a:cs typeface="Microsoft YaHei" charset="0"/>
                        </a:rPr>
                        <a:t>1000</a:t>
                      </a:r>
                      <a:endParaRPr lang="zh-CN" altLang="en-US" dirty="0" smtClean="0">
                        <a:latin typeface="Microsoft YaHei" charset="0"/>
                        <a:ea typeface="Microsoft YaHei" charset="0"/>
                        <a:cs typeface="Microsoft YaHei" charset="0"/>
                      </a:endParaRPr>
                    </a:p>
                  </a:txBody>
                  <a:tcPr anchor="ctr"/>
                </a:tc>
              </a:tr>
              <a:tr h="1270901">
                <a:tc>
                  <a:txBody>
                    <a:bodyPr/>
                    <a:lstStyle/>
                    <a:p>
                      <a:pPr algn="l"/>
                      <a:r>
                        <a:rPr lang="en-US" altLang="zh-CN" baseline="0" dirty="0" err="1" smtClean="0">
                          <a:latin typeface="Microsoft YaHei" charset="0"/>
                          <a:ea typeface="Microsoft YaHei" charset="0"/>
                          <a:cs typeface="Microsoft YaHei" charset="0"/>
                        </a:rPr>
                        <a:t>available_quota</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1000</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-100</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900;</a:t>
                      </a:r>
                      <a:endParaRPr lang="zh-CN" altLang="en-US" dirty="0">
                        <a:latin typeface="Microsoft YaHei" charset="0"/>
                        <a:ea typeface="Microsoft YaHei" charset="0"/>
                        <a:cs typeface="Microsoft YaHei" charset="0"/>
                      </a:endParaRPr>
                    </a:p>
                  </a:txBody>
                  <a:tcPr anchor="ctr"/>
                </a:tc>
              </a:tr>
              <a:tr h="12709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Microsoft YaHei" charset="0"/>
                          <a:ea typeface="Microsoft YaHei" charset="0"/>
                          <a:cs typeface="Microsoft YaHei" charset="0"/>
                        </a:rPr>
                        <a:t>UPDATE</a:t>
                      </a:r>
                      <a:r>
                        <a:rPr lang="zh-CN" altLang="en-US"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quota</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SET</a:t>
                      </a:r>
                      <a:r>
                        <a:rPr lang="zh-CN" altLang="en-US" baseline="0" dirty="0" smtClean="0">
                          <a:latin typeface="Microsoft YaHei" charset="0"/>
                          <a:ea typeface="Microsoft YaHei" charset="0"/>
                          <a:cs typeface="Microsoft YaHei" charset="0"/>
                        </a:rPr>
                        <a:t> </a:t>
                      </a:r>
                      <a:r>
                        <a:rPr lang="en-US" altLang="zh-CN" baseline="0" dirty="0" err="1" smtClean="0">
                          <a:latin typeface="Microsoft YaHei" charset="0"/>
                          <a:ea typeface="Microsoft YaHei" charset="0"/>
                          <a:cs typeface="Microsoft YaHei" charset="0"/>
                        </a:rPr>
                        <a:t>available_quota</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900</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where</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id</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1;</a:t>
                      </a:r>
                      <a:endParaRPr lang="zh-CN" altLang="en-US" dirty="0" smtClean="0">
                        <a:latin typeface="Microsoft YaHei" charset="0"/>
                        <a:ea typeface="Microsoft YaHei" charset="0"/>
                        <a:cs typeface="Microsoft YaHei" charset="0"/>
                      </a:endParaRPr>
                    </a:p>
                  </a:txBody>
                  <a:tcPr anchor="ctr"/>
                </a:tc>
              </a:tr>
            </a:tbl>
          </a:graphicData>
        </a:graphic>
      </p:graphicFrame>
    </p:spTree>
    <p:extLst>
      <p:ext uri="{BB962C8B-B14F-4D97-AF65-F5344CB8AC3E}">
        <p14:creationId xmlns:p14="http://schemas.microsoft.com/office/powerpoint/2010/main" val="1758537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838200" y="365125"/>
            <a:ext cx="10515600" cy="1325563"/>
          </a:xfrm>
        </p:spPr>
        <p:txBody>
          <a:bodyPr/>
          <a:lstStyle/>
          <a:p>
            <a:r>
              <a:rPr kumimoji="1" lang="zh-CN" altLang="en-US" dirty="0" smtClean="0">
                <a:latin typeface="Microsoft YaHei" charset="0"/>
                <a:ea typeface="Microsoft YaHei" charset="0"/>
                <a:cs typeface="Microsoft YaHei" charset="0"/>
              </a:rPr>
              <a:t>并发更新</a:t>
            </a:r>
            <a:r>
              <a:rPr kumimoji="1" lang="en-US" altLang="zh-CN" dirty="0" smtClean="0">
                <a:latin typeface="Microsoft YaHei" charset="0"/>
                <a:ea typeface="Microsoft YaHei" charset="0"/>
                <a:cs typeface="Microsoft YaHei" charset="0"/>
              </a:rPr>
              <a:t>—</a:t>
            </a:r>
            <a:r>
              <a:rPr kumimoji="1" lang="zh-CN" altLang="en-US" dirty="0" smtClean="0">
                <a:latin typeface="Microsoft YaHei" charset="0"/>
                <a:ea typeface="Microsoft YaHei" charset="0"/>
                <a:cs typeface="Microsoft YaHei" charset="0"/>
              </a:rPr>
              <a:t>丢失数据</a:t>
            </a:r>
            <a:endParaRPr kumimoji="1" lang="zh-CN" altLang="en-US" dirty="0">
              <a:latin typeface="Microsoft YaHei" charset="0"/>
              <a:ea typeface="Microsoft YaHei" charset="0"/>
              <a:cs typeface="Microsoft YaHei"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1320695154"/>
              </p:ext>
            </p:extLst>
          </p:nvPr>
        </p:nvGraphicFramePr>
        <p:xfrm>
          <a:off x="2281586" y="1551949"/>
          <a:ext cx="9398874" cy="5167313"/>
        </p:xfrm>
        <a:graphic>
          <a:graphicData uri="http://schemas.openxmlformats.org/drawingml/2006/table">
            <a:tbl>
              <a:tblPr bandRow="1">
                <a:tableStyleId>{5C22544A-7EE6-4342-B048-85BDC9FD1C3A}</a:tableStyleId>
              </a:tblPr>
              <a:tblGrid>
                <a:gridCol w="4699437"/>
                <a:gridCol w="4699437"/>
              </a:tblGrid>
              <a:tr h="503678">
                <a:tc>
                  <a:txBody>
                    <a:bodyPr/>
                    <a:lstStyle/>
                    <a:p>
                      <a:r>
                        <a:rPr lang="en-US" altLang="zh-CN" dirty="0" smtClean="0">
                          <a:latin typeface="Microsoft YaHei" charset="0"/>
                          <a:ea typeface="Microsoft YaHei" charset="0"/>
                          <a:cs typeface="Microsoft YaHei" charset="0"/>
                        </a:rPr>
                        <a:t>BEGIN</a:t>
                      </a:r>
                      <a:endParaRPr lang="zh-CN" altLang="en-US" dirty="0">
                        <a:latin typeface="Microsoft YaHei" charset="0"/>
                        <a:ea typeface="Microsoft YaHei" charset="0"/>
                        <a:cs typeface="Microsoft YaHei"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Microsoft YaHei" charset="0"/>
                          <a:ea typeface="Microsoft YaHei" charset="0"/>
                          <a:cs typeface="Microsoft YaHei" charset="0"/>
                        </a:rPr>
                        <a:t>BEGIN</a:t>
                      </a:r>
                      <a:endParaRPr lang="zh-CN" altLang="en-US" dirty="0" smtClean="0">
                        <a:latin typeface="Microsoft YaHei" charset="0"/>
                        <a:ea typeface="Microsoft YaHei" charset="0"/>
                        <a:cs typeface="Microsoft YaHei" charset="0"/>
                      </a:endParaRPr>
                    </a:p>
                  </a:txBody>
                  <a:tcPr anchor="ctr"/>
                </a:tc>
              </a:tr>
              <a:tr h="869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Microsoft YaHei" charset="0"/>
                          <a:ea typeface="Microsoft YaHei" charset="0"/>
                          <a:cs typeface="Microsoft YaHei" charset="0"/>
                        </a:rPr>
                        <a:t>SELECT</a:t>
                      </a:r>
                      <a:r>
                        <a:rPr lang="zh-CN" altLang="en-US" baseline="0" dirty="0" smtClean="0">
                          <a:latin typeface="Microsoft YaHei" charset="0"/>
                          <a:ea typeface="Microsoft YaHei" charset="0"/>
                          <a:cs typeface="Microsoft YaHei" charset="0"/>
                        </a:rPr>
                        <a:t> </a:t>
                      </a:r>
                      <a:r>
                        <a:rPr lang="en-US" altLang="zh-CN" baseline="0" dirty="0" err="1" smtClean="0">
                          <a:latin typeface="Microsoft YaHei" charset="0"/>
                          <a:ea typeface="Microsoft YaHei" charset="0"/>
                          <a:cs typeface="Microsoft YaHei" charset="0"/>
                        </a:rPr>
                        <a:t>available_quota</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FROM</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quota</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WHERE</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id</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1;</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a:t>
                      </a:r>
                      <a:r>
                        <a:rPr lang="zh-CN" altLang="en-US" baseline="0" dirty="0" smtClean="0">
                          <a:latin typeface="Microsoft YaHei" charset="0"/>
                          <a:ea typeface="Microsoft YaHei" charset="0"/>
                          <a:cs typeface="Microsoft YaHei" charset="0"/>
                        </a:rPr>
                        <a:t>返回</a:t>
                      </a:r>
                      <a:r>
                        <a:rPr lang="en-US" altLang="zh-CN" baseline="0" dirty="0" smtClean="0">
                          <a:latin typeface="Microsoft YaHei" charset="0"/>
                          <a:ea typeface="Microsoft YaHei" charset="0"/>
                          <a:cs typeface="Microsoft YaHei" charset="0"/>
                        </a:rPr>
                        <a:t>1000</a:t>
                      </a:r>
                      <a:endParaRPr lang="zh-CN" altLang="en-US" dirty="0" smtClean="0">
                        <a:latin typeface="Microsoft YaHei" charset="0"/>
                        <a:ea typeface="Microsoft YaHei" charset="0"/>
                        <a:cs typeface="Microsoft YaHei"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Microsoft YaHei" charset="0"/>
                          <a:ea typeface="Microsoft YaHei" charset="0"/>
                          <a:cs typeface="Microsoft YaHei" charset="0"/>
                        </a:rPr>
                        <a:t>SELECT</a:t>
                      </a:r>
                      <a:r>
                        <a:rPr lang="zh-CN" altLang="en-US" baseline="0" dirty="0" smtClean="0">
                          <a:latin typeface="Microsoft YaHei" charset="0"/>
                          <a:ea typeface="Microsoft YaHei" charset="0"/>
                          <a:cs typeface="Microsoft YaHei" charset="0"/>
                        </a:rPr>
                        <a:t> </a:t>
                      </a:r>
                      <a:r>
                        <a:rPr lang="en-US" altLang="zh-CN" baseline="0" dirty="0" err="1" smtClean="0">
                          <a:latin typeface="Microsoft YaHei" charset="0"/>
                          <a:ea typeface="Microsoft YaHei" charset="0"/>
                          <a:cs typeface="Microsoft YaHei" charset="0"/>
                        </a:rPr>
                        <a:t>available_quota</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FROM</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quota</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WHERE</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id</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1;</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a:t>
                      </a:r>
                      <a:r>
                        <a:rPr lang="zh-CN" altLang="en-US" baseline="0" dirty="0" smtClean="0">
                          <a:latin typeface="Microsoft YaHei" charset="0"/>
                          <a:ea typeface="Microsoft YaHei" charset="0"/>
                          <a:cs typeface="Microsoft YaHei" charset="0"/>
                        </a:rPr>
                        <a:t>返回</a:t>
                      </a:r>
                      <a:r>
                        <a:rPr lang="en-US" altLang="zh-CN" baseline="0" dirty="0" smtClean="0">
                          <a:latin typeface="Microsoft YaHei" charset="0"/>
                          <a:ea typeface="Microsoft YaHei" charset="0"/>
                          <a:cs typeface="Microsoft YaHei" charset="0"/>
                        </a:rPr>
                        <a:t>1000</a:t>
                      </a:r>
                      <a:endParaRPr lang="zh-CN" altLang="en-US" dirty="0" smtClean="0">
                        <a:latin typeface="Microsoft YaHei" charset="0"/>
                        <a:ea typeface="Microsoft YaHei" charset="0"/>
                        <a:cs typeface="Microsoft YaHei" charset="0"/>
                      </a:endParaRPr>
                    </a:p>
                  </a:txBody>
                  <a:tcPr anchor="ctr"/>
                </a:tc>
              </a:tr>
              <a:tr h="5036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err="1" smtClean="0">
                          <a:latin typeface="Microsoft YaHei" charset="0"/>
                          <a:ea typeface="Microsoft YaHei" charset="0"/>
                          <a:cs typeface="Microsoft YaHei" charset="0"/>
                        </a:rPr>
                        <a:t>available_quota</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1000</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-100</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900;</a:t>
                      </a:r>
                      <a:endParaRPr lang="zh-CN" altLang="en-US" dirty="0" smtClean="0">
                        <a:latin typeface="Microsoft YaHei" charset="0"/>
                        <a:ea typeface="Microsoft YaHei" charset="0"/>
                        <a:cs typeface="Microsoft YaHei"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err="1" smtClean="0">
                          <a:latin typeface="Microsoft YaHei" charset="0"/>
                          <a:ea typeface="Microsoft YaHei" charset="0"/>
                          <a:cs typeface="Microsoft YaHei" charset="0"/>
                        </a:rPr>
                        <a:t>available_quota</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1000</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-100</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900;</a:t>
                      </a:r>
                      <a:endParaRPr lang="zh-CN" altLang="en-US" dirty="0" smtClean="0">
                        <a:latin typeface="Microsoft YaHei" charset="0"/>
                        <a:ea typeface="Microsoft YaHei" charset="0"/>
                        <a:cs typeface="Microsoft YaHei" charset="0"/>
                      </a:endParaRPr>
                    </a:p>
                  </a:txBody>
                  <a:tcPr anchor="ctr"/>
                </a:tc>
              </a:tr>
              <a:tr h="104129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latin typeface="Microsoft YaHei" charset="0"/>
                        <a:ea typeface="Microsoft YaHei" charset="0"/>
                        <a:cs typeface="Microsoft YaHei"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solidFill>
                            <a:srgbClr val="FF0000"/>
                          </a:solidFill>
                          <a:latin typeface="Microsoft YaHei" charset="0"/>
                          <a:ea typeface="Microsoft YaHei" charset="0"/>
                          <a:cs typeface="Microsoft YaHei" charset="0"/>
                        </a:rPr>
                        <a:t>UPDATE</a:t>
                      </a:r>
                      <a:r>
                        <a:rPr lang="zh-CN" altLang="en-US" b="1" dirty="0" smtClean="0">
                          <a:solidFill>
                            <a:srgbClr val="FF0000"/>
                          </a:solidFill>
                          <a:latin typeface="Microsoft YaHei" charset="0"/>
                          <a:ea typeface="Microsoft YaHei" charset="0"/>
                          <a:cs typeface="Microsoft YaHei" charset="0"/>
                        </a:rPr>
                        <a:t> </a:t>
                      </a:r>
                      <a:r>
                        <a:rPr lang="en-US" altLang="zh-CN" b="1" baseline="0" dirty="0" smtClean="0">
                          <a:solidFill>
                            <a:srgbClr val="FF0000"/>
                          </a:solidFill>
                          <a:latin typeface="Microsoft YaHei" charset="0"/>
                          <a:ea typeface="Microsoft YaHei" charset="0"/>
                          <a:cs typeface="Microsoft YaHei" charset="0"/>
                        </a:rPr>
                        <a:t>quota</a:t>
                      </a:r>
                      <a:r>
                        <a:rPr lang="zh-CN" altLang="en-US" b="1" baseline="0" dirty="0" smtClean="0">
                          <a:solidFill>
                            <a:srgbClr val="FF0000"/>
                          </a:solidFill>
                          <a:latin typeface="Microsoft YaHei" charset="0"/>
                          <a:ea typeface="Microsoft YaHei" charset="0"/>
                          <a:cs typeface="Microsoft YaHei"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baseline="0" dirty="0" smtClean="0">
                          <a:solidFill>
                            <a:srgbClr val="FF0000"/>
                          </a:solidFill>
                          <a:latin typeface="Microsoft YaHei" charset="0"/>
                          <a:ea typeface="Microsoft YaHei" charset="0"/>
                          <a:cs typeface="Microsoft YaHei" charset="0"/>
                        </a:rPr>
                        <a:t>SET</a:t>
                      </a:r>
                      <a:r>
                        <a:rPr lang="zh-CN" altLang="en-US" b="1" baseline="0" dirty="0" smtClean="0">
                          <a:solidFill>
                            <a:srgbClr val="FF0000"/>
                          </a:solidFill>
                          <a:latin typeface="Microsoft YaHei" charset="0"/>
                          <a:ea typeface="Microsoft YaHei" charset="0"/>
                          <a:cs typeface="Microsoft YaHei" charset="0"/>
                        </a:rPr>
                        <a:t> </a:t>
                      </a:r>
                      <a:r>
                        <a:rPr lang="en-US" altLang="zh-CN" b="1" baseline="0" dirty="0" err="1" smtClean="0">
                          <a:solidFill>
                            <a:srgbClr val="FF0000"/>
                          </a:solidFill>
                          <a:latin typeface="Microsoft YaHei" charset="0"/>
                          <a:ea typeface="Microsoft YaHei" charset="0"/>
                          <a:cs typeface="Microsoft YaHei" charset="0"/>
                        </a:rPr>
                        <a:t>available_quota</a:t>
                      </a:r>
                      <a:r>
                        <a:rPr lang="zh-CN" altLang="en-US" b="1" baseline="0" dirty="0" smtClean="0">
                          <a:solidFill>
                            <a:srgbClr val="FF0000"/>
                          </a:solidFill>
                          <a:latin typeface="Microsoft YaHei" charset="0"/>
                          <a:ea typeface="Microsoft YaHei" charset="0"/>
                          <a:cs typeface="Microsoft YaHei" charset="0"/>
                        </a:rPr>
                        <a:t> </a:t>
                      </a:r>
                      <a:r>
                        <a:rPr lang="en-US" altLang="zh-CN" b="1" baseline="0" dirty="0" smtClean="0">
                          <a:solidFill>
                            <a:srgbClr val="FF0000"/>
                          </a:solidFill>
                          <a:latin typeface="Microsoft YaHei" charset="0"/>
                          <a:ea typeface="Microsoft YaHei" charset="0"/>
                          <a:cs typeface="Microsoft YaHei" charset="0"/>
                        </a:rPr>
                        <a:t>=</a:t>
                      </a:r>
                      <a:r>
                        <a:rPr lang="zh-CN" altLang="en-US" b="1" baseline="0" dirty="0" smtClean="0">
                          <a:solidFill>
                            <a:srgbClr val="FF0000"/>
                          </a:solidFill>
                          <a:latin typeface="Microsoft YaHei" charset="0"/>
                          <a:ea typeface="Microsoft YaHei" charset="0"/>
                          <a:cs typeface="Microsoft YaHei" charset="0"/>
                        </a:rPr>
                        <a:t> </a:t>
                      </a:r>
                      <a:r>
                        <a:rPr lang="en-US" altLang="zh-CN" b="1" baseline="0" dirty="0" smtClean="0">
                          <a:solidFill>
                            <a:srgbClr val="FF0000"/>
                          </a:solidFill>
                          <a:latin typeface="Microsoft YaHei" charset="0"/>
                          <a:ea typeface="Microsoft YaHei" charset="0"/>
                          <a:cs typeface="Microsoft YaHei" charset="0"/>
                        </a:rPr>
                        <a:t>900</a:t>
                      </a:r>
                      <a:r>
                        <a:rPr lang="zh-CN" altLang="en-US" b="1" baseline="0" dirty="0" smtClean="0">
                          <a:solidFill>
                            <a:srgbClr val="FF0000"/>
                          </a:solidFill>
                          <a:latin typeface="Microsoft YaHei" charset="0"/>
                          <a:ea typeface="Microsoft YaHei" charset="0"/>
                          <a:cs typeface="Microsoft YaHei"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baseline="0" dirty="0" smtClean="0">
                          <a:solidFill>
                            <a:srgbClr val="FF0000"/>
                          </a:solidFill>
                          <a:latin typeface="Microsoft YaHei" charset="0"/>
                          <a:ea typeface="Microsoft YaHei" charset="0"/>
                          <a:cs typeface="Microsoft YaHei" charset="0"/>
                        </a:rPr>
                        <a:t>WHERE</a:t>
                      </a:r>
                      <a:r>
                        <a:rPr lang="zh-CN" altLang="en-US" b="1" baseline="0" dirty="0" smtClean="0">
                          <a:solidFill>
                            <a:srgbClr val="FF0000"/>
                          </a:solidFill>
                          <a:latin typeface="Microsoft YaHei" charset="0"/>
                          <a:ea typeface="Microsoft YaHei" charset="0"/>
                          <a:cs typeface="Microsoft YaHei" charset="0"/>
                        </a:rPr>
                        <a:t> </a:t>
                      </a:r>
                      <a:r>
                        <a:rPr lang="en-US" altLang="zh-CN" b="1" baseline="0" dirty="0" smtClean="0">
                          <a:solidFill>
                            <a:srgbClr val="FF0000"/>
                          </a:solidFill>
                          <a:latin typeface="Microsoft YaHei" charset="0"/>
                          <a:ea typeface="Microsoft YaHei" charset="0"/>
                          <a:cs typeface="Microsoft YaHei" charset="0"/>
                        </a:rPr>
                        <a:t>id</a:t>
                      </a:r>
                      <a:r>
                        <a:rPr lang="zh-CN" altLang="en-US" b="1" baseline="0" dirty="0" smtClean="0">
                          <a:solidFill>
                            <a:srgbClr val="FF0000"/>
                          </a:solidFill>
                          <a:latin typeface="Microsoft YaHei" charset="0"/>
                          <a:ea typeface="Microsoft YaHei" charset="0"/>
                          <a:cs typeface="Microsoft YaHei" charset="0"/>
                        </a:rPr>
                        <a:t> </a:t>
                      </a:r>
                      <a:r>
                        <a:rPr lang="en-US" altLang="zh-CN" b="1" baseline="0" dirty="0" smtClean="0">
                          <a:solidFill>
                            <a:srgbClr val="FF0000"/>
                          </a:solidFill>
                          <a:latin typeface="Microsoft YaHei" charset="0"/>
                          <a:ea typeface="Microsoft YaHei" charset="0"/>
                          <a:cs typeface="Microsoft YaHei" charset="0"/>
                        </a:rPr>
                        <a:t>=</a:t>
                      </a:r>
                      <a:r>
                        <a:rPr lang="zh-CN" altLang="en-US" b="1" baseline="0" dirty="0" smtClean="0">
                          <a:solidFill>
                            <a:srgbClr val="FF0000"/>
                          </a:solidFill>
                          <a:latin typeface="Microsoft YaHei" charset="0"/>
                          <a:ea typeface="Microsoft YaHei" charset="0"/>
                          <a:cs typeface="Microsoft YaHei" charset="0"/>
                        </a:rPr>
                        <a:t> </a:t>
                      </a:r>
                      <a:r>
                        <a:rPr lang="en-US" altLang="zh-CN" b="1" baseline="0" dirty="0" smtClean="0">
                          <a:solidFill>
                            <a:srgbClr val="FF0000"/>
                          </a:solidFill>
                          <a:latin typeface="Microsoft YaHei" charset="0"/>
                          <a:ea typeface="Microsoft YaHei" charset="0"/>
                          <a:cs typeface="Microsoft YaHei" charset="0"/>
                        </a:rPr>
                        <a:t>1;</a:t>
                      </a:r>
                    </a:p>
                  </a:txBody>
                  <a:tcPr anchor="ctr"/>
                </a:tc>
              </a:tr>
              <a:tr h="12419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solidFill>
                            <a:srgbClr val="FF0000"/>
                          </a:solidFill>
                          <a:latin typeface="Microsoft YaHei" charset="0"/>
                          <a:ea typeface="Microsoft YaHei" charset="0"/>
                          <a:cs typeface="Microsoft YaHei" charset="0"/>
                        </a:rPr>
                        <a:t>UPDATE</a:t>
                      </a:r>
                      <a:r>
                        <a:rPr lang="zh-CN" altLang="en-US" b="1" dirty="0" smtClean="0">
                          <a:solidFill>
                            <a:srgbClr val="FF0000"/>
                          </a:solidFill>
                          <a:latin typeface="Microsoft YaHei" charset="0"/>
                          <a:ea typeface="Microsoft YaHei" charset="0"/>
                          <a:cs typeface="Microsoft YaHei" charset="0"/>
                        </a:rPr>
                        <a:t> </a:t>
                      </a:r>
                      <a:r>
                        <a:rPr lang="en-US" altLang="zh-CN" b="1" baseline="0" dirty="0" smtClean="0">
                          <a:solidFill>
                            <a:srgbClr val="FF0000"/>
                          </a:solidFill>
                          <a:latin typeface="Microsoft YaHei" charset="0"/>
                          <a:ea typeface="Microsoft YaHei" charset="0"/>
                          <a:cs typeface="Microsoft YaHei" charset="0"/>
                        </a:rPr>
                        <a:t>quota</a:t>
                      </a:r>
                      <a:r>
                        <a:rPr lang="zh-CN" altLang="en-US" b="1" baseline="0" dirty="0" smtClean="0">
                          <a:solidFill>
                            <a:srgbClr val="FF0000"/>
                          </a:solidFill>
                          <a:latin typeface="Microsoft YaHei" charset="0"/>
                          <a:ea typeface="Microsoft YaHei" charset="0"/>
                          <a:cs typeface="Microsoft YaHei"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baseline="0" dirty="0" smtClean="0">
                          <a:solidFill>
                            <a:srgbClr val="FF0000"/>
                          </a:solidFill>
                          <a:latin typeface="Microsoft YaHei" charset="0"/>
                          <a:ea typeface="Microsoft YaHei" charset="0"/>
                          <a:cs typeface="Microsoft YaHei" charset="0"/>
                        </a:rPr>
                        <a:t>SET</a:t>
                      </a:r>
                      <a:r>
                        <a:rPr lang="zh-CN" altLang="en-US" b="1" baseline="0" dirty="0" smtClean="0">
                          <a:solidFill>
                            <a:srgbClr val="FF0000"/>
                          </a:solidFill>
                          <a:latin typeface="Microsoft YaHei" charset="0"/>
                          <a:ea typeface="Microsoft YaHei" charset="0"/>
                          <a:cs typeface="Microsoft YaHei" charset="0"/>
                        </a:rPr>
                        <a:t> </a:t>
                      </a:r>
                      <a:r>
                        <a:rPr lang="en-US" altLang="zh-CN" b="1" baseline="0" dirty="0" err="1" smtClean="0">
                          <a:solidFill>
                            <a:srgbClr val="FF0000"/>
                          </a:solidFill>
                          <a:latin typeface="Microsoft YaHei" charset="0"/>
                          <a:ea typeface="Microsoft YaHei" charset="0"/>
                          <a:cs typeface="Microsoft YaHei" charset="0"/>
                        </a:rPr>
                        <a:t>available_quota</a:t>
                      </a:r>
                      <a:r>
                        <a:rPr lang="zh-CN" altLang="en-US" b="1" baseline="0" dirty="0" smtClean="0">
                          <a:solidFill>
                            <a:srgbClr val="FF0000"/>
                          </a:solidFill>
                          <a:latin typeface="Microsoft YaHei" charset="0"/>
                          <a:ea typeface="Microsoft YaHei" charset="0"/>
                          <a:cs typeface="Microsoft YaHei" charset="0"/>
                        </a:rPr>
                        <a:t> </a:t>
                      </a:r>
                      <a:r>
                        <a:rPr lang="en-US" altLang="zh-CN" b="1" baseline="0" dirty="0" smtClean="0">
                          <a:solidFill>
                            <a:srgbClr val="FF0000"/>
                          </a:solidFill>
                          <a:latin typeface="Microsoft YaHei" charset="0"/>
                          <a:ea typeface="Microsoft YaHei" charset="0"/>
                          <a:cs typeface="Microsoft YaHei" charset="0"/>
                        </a:rPr>
                        <a:t>=</a:t>
                      </a:r>
                      <a:r>
                        <a:rPr lang="zh-CN" altLang="en-US" b="1" baseline="0" dirty="0" smtClean="0">
                          <a:solidFill>
                            <a:srgbClr val="FF0000"/>
                          </a:solidFill>
                          <a:latin typeface="Microsoft YaHei" charset="0"/>
                          <a:ea typeface="Microsoft YaHei" charset="0"/>
                          <a:cs typeface="Microsoft YaHei" charset="0"/>
                        </a:rPr>
                        <a:t> </a:t>
                      </a:r>
                      <a:r>
                        <a:rPr lang="en-US" altLang="zh-CN" b="1" baseline="0" dirty="0" smtClean="0">
                          <a:solidFill>
                            <a:srgbClr val="FF0000"/>
                          </a:solidFill>
                          <a:latin typeface="Microsoft YaHei" charset="0"/>
                          <a:ea typeface="Microsoft YaHei" charset="0"/>
                          <a:cs typeface="Microsoft YaHei" charset="0"/>
                        </a:rPr>
                        <a:t>900</a:t>
                      </a:r>
                      <a:endParaRPr lang="zh-CN" altLang="en-US" b="1" baseline="0" dirty="0" smtClean="0">
                        <a:solidFill>
                          <a:srgbClr val="FF0000"/>
                        </a:solidFill>
                        <a:latin typeface="Microsoft YaHei" charset="0"/>
                        <a:ea typeface="Microsoft YaHei" charset="0"/>
                        <a:cs typeface="Microsoft YaHei"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baseline="0" dirty="0" smtClean="0">
                          <a:solidFill>
                            <a:srgbClr val="FF0000"/>
                          </a:solidFill>
                          <a:latin typeface="Microsoft YaHei" charset="0"/>
                          <a:ea typeface="Microsoft YaHei" charset="0"/>
                          <a:cs typeface="Microsoft YaHei" charset="0"/>
                        </a:rPr>
                        <a:t>WHERE</a:t>
                      </a:r>
                      <a:r>
                        <a:rPr lang="zh-CN" altLang="en-US" b="1" baseline="0" dirty="0" smtClean="0">
                          <a:solidFill>
                            <a:srgbClr val="FF0000"/>
                          </a:solidFill>
                          <a:latin typeface="Microsoft YaHei" charset="0"/>
                          <a:ea typeface="Microsoft YaHei" charset="0"/>
                          <a:cs typeface="Microsoft YaHei" charset="0"/>
                        </a:rPr>
                        <a:t> </a:t>
                      </a:r>
                      <a:r>
                        <a:rPr lang="en-US" altLang="zh-CN" b="1" baseline="0" dirty="0" smtClean="0">
                          <a:solidFill>
                            <a:srgbClr val="FF0000"/>
                          </a:solidFill>
                          <a:latin typeface="Microsoft YaHei" charset="0"/>
                          <a:ea typeface="Microsoft YaHei" charset="0"/>
                          <a:cs typeface="Microsoft YaHei" charset="0"/>
                        </a:rPr>
                        <a:t>id</a:t>
                      </a:r>
                      <a:r>
                        <a:rPr lang="zh-CN" altLang="en-US" b="1" baseline="0" dirty="0" smtClean="0">
                          <a:solidFill>
                            <a:srgbClr val="FF0000"/>
                          </a:solidFill>
                          <a:latin typeface="Microsoft YaHei" charset="0"/>
                          <a:ea typeface="Microsoft YaHei" charset="0"/>
                          <a:cs typeface="Microsoft YaHei" charset="0"/>
                        </a:rPr>
                        <a:t> </a:t>
                      </a:r>
                      <a:r>
                        <a:rPr lang="en-US" altLang="zh-CN" b="1" baseline="0" dirty="0" smtClean="0">
                          <a:solidFill>
                            <a:srgbClr val="FF0000"/>
                          </a:solidFill>
                          <a:latin typeface="Microsoft YaHei" charset="0"/>
                          <a:ea typeface="Microsoft YaHei" charset="0"/>
                          <a:cs typeface="Microsoft YaHei" charset="0"/>
                        </a:rPr>
                        <a:t>=</a:t>
                      </a:r>
                      <a:r>
                        <a:rPr lang="zh-CN" altLang="en-US" b="1" baseline="0" dirty="0" smtClean="0">
                          <a:solidFill>
                            <a:srgbClr val="FF0000"/>
                          </a:solidFill>
                          <a:latin typeface="Microsoft YaHei" charset="0"/>
                          <a:ea typeface="Microsoft YaHei" charset="0"/>
                          <a:cs typeface="Microsoft YaHei" charset="0"/>
                        </a:rPr>
                        <a:t> </a:t>
                      </a:r>
                      <a:r>
                        <a:rPr lang="en-US" altLang="zh-CN" b="1" baseline="0" dirty="0" smtClean="0">
                          <a:solidFill>
                            <a:srgbClr val="FF0000"/>
                          </a:solidFill>
                          <a:latin typeface="Microsoft YaHei" charset="0"/>
                          <a:ea typeface="Microsoft YaHei" charset="0"/>
                          <a:cs typeface="Microsoft YaHei" charset="0"/>
                        </a:rPr>
                        <a:t>1;</a:t>
                      </a:r>
                      <a:endParaRPr lang="zh-CN" altLang="en-US" b="1" dirty="0" smtClean="0">
                        <a:solidFill>
                          <a:srgbClr val="FF0000"/>
                        </a:solidFill>
                        <a:latin typeface="Microsoft YaHei" charset="0"/>
                        <a:ea typeface="Microsoft YaHei" charset="0"/>
                        <a:cs typeface="Microsoft YaHei" charset="0"/>
                      </a:endParaRPr>
                    </a:p>
                  </a:txBody>
                  <a:tcPr anchor="ctr"/>
                </a:tc>
                <a:tc>
                  <a:txBody>
                    <a:bodyPr/>
                    <a:lstStyle/>
                    <a:p>
                      <a:endParaRPr lang="zh-CN" altLang="en-US" dirty="0">
                        <a:latin typeface="Microsoft YaHei" charset="0"/>
                        <a:ea typeface="Microsoft YaHei" charset="0"/>
                        <a:cs typeface="Microsoft YaHei" charset="0"/>
                      </a:endParaRPr>
                    </a:p>
                  </a:txBody>
                  <a:tcPr anchor="ctr"/>
                </a:tc>
              </a:tr>
              <a:tr h="5036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latin typeface="Microsoft YaHei" charset="0"/>
                        <a:ea typeface="Microsoft YaHei" charset="0"/>
                        <a:cs typeface="Microsoft YaHei"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Microsoft YaHei" charset="0"/>
                          <a:ea typeface="Microsoft YaHei" charset="0"/>
                          <a:cs typeface="Microsoft YaHei" charset="0"/>
                        </a:rPr>
                        <a:t>COMMIT;</a:t>
                      </a:r>
                      <a:endParaRPr lang="zh-CN" altLang="en-US" dirty="0" smtClean="0">
                        <a:latin typeface="Microsoft YaHei" charset="0"/>
                        <a:ea typeface="Microsoft YaHei" charset="0"/>
                        <a:cs typeface="Microsoft YaHei" charset="0"/>
                      </a:endParaRPr>
                    </a:p>
                  </a:txBody>
                  <a:tcPr anchor="ctr"/>
                </a:tc>
              </a:tr>
              <a:tr h="5036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Microsoft YaHei" charset="0"/>
                          <a:ea typeface="Microsoft YaHei" charset="0"/>
                          <a:cs typeface="Microsoft YaHei" charset="0"/>
                        </a:rPr>
                        <a:t>COMMIT;</a:t>
                      </a:r>
                      <a:endParaRPr lang="zh-CN" altLang="en-US" dirty="0" smtClean="0">
                        <a:latin typeface="Microsoft YaHei" charset="0"/>
                        <a:ea typeface="Microsoft YaHei" charset="0"/>
                        <a:cs typeface="Microsoft YaHei" charset="0"/>
                      </a:endParaRPr>
                    </a:p>
                  </a:txBody>
                  <a:tcPr anchor="ctr"/>
                </a:tc>
                <a:tc>
                  <a:txBody>
                    <a:bodyPr/>
                    <a:lstStyle/>
                    <a:p>
                      <a:endParaRPr lang="zh-CN" altLang="en-US" dirty="0">
                        <a:latin typeface="Microsoft YaHei" charset="0"/>
                        <a:ea typeface="Microsoft YaHei" charset="0"/>
                        <a:cs typeface="Microsoft YaHei" charset="0"/>
                      </a:endParaRPr>
                    </a:p>
                  </a:txBody>
                  <a:tcPr anchor="ctr"/>
                </a:tc>
              </a:tr>
            </a:tbl>
          </a:graphicData>
        </a:graphic>
      </p:graphicFrame>
    </p:spTree>
    <p:extLst>
      <p:ext uri="{BB962C8B-B14F-4D97-AF65-F5344CB8AC3E}">
        <p14:creationId xmlns:p14="http://schemas.microsoft.com/office/powerpoint/2010/main" val="11238574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4668287" y="1379792"/>
            <a:ext cx="7207061" cy="4945062"/>
          </a:xfrm>
          <a:prstGeom prst="rect">
            <a:avLst/>
          </a:prstGeom>
        </p:spPr>
      </p:pic>
      <p:sp>
        <p:nvSpPr>
          <p:cNvPr id="4" name="标题 1"/>
          <p:cNvSpPr>
            <a:spLocks noGrp="1"/>
          </p:cNvSpPr>
          <p:nvPr>
            <p:ph type="title"/>
          </p:nvPr>
        </p:nvSpPr>
        <p:spPr>
          <a:xfrm>
            <a:off x="838200" y="365125"/>
            <a:ext cx="10515600" cy="1325563"/>
          </a:xfrm>
        </p:spPr>
        <p:txBody>
          <a:bodyPr/>
          <a:lstStyle/>
          <a:p>
            <a:r>
              <a:rPr kumimoji="1" lang="zh-CN" altLang="en-US" dirty="0" smtClean="0">
                <a:latin typeface="Microsoft YaHei" charset="0"/>
                <a:ea typeface="Microsoft YaHei" charset="0"/>
                <a:cs typeface="Microsoft YaHei" charset="0"/>
              </a:rPr>
              <a:t>脏读</a:t>
            </a:r>
            <a:endParaRPr kumimoji="1" lang="zh-CN" altLang="en-US" dirty="0">
              <a:latin typeface="Microsoft YaHei" charset="0"/>
              <a:ea typeface="Microsoft YaHei" charset="0"/>
              <a:cs typeface="Microsoft YaHei" charset="0"/>
            </a:endParaRPr>
          </a:p>
        </p:txBody>
      </p:sp>
      <p:sp>
        <p:nvSpPr>
          <p:cNvPr id="5" name="文本框 4"/>
          <p:cNvSpPr txBox="1"/>
          <p:nvPr/>
        </p:nvSpPr>
        <p:spPr>
          <a:xfrm>
            <a:off x="838200" y="1933540"/>
            <a:ext cx="3830087" cy="2308324"/>
          </a:xfrm>
          <a:prstGeom prst="rect">
            <a:avLst/>
          </a:prstGeom>
          <a:noFill/>
        </p:spPr>
        <p:txBody>
          <a:bodyPr wrap="none" rtlCol="0">
            <a:spAutoFit/>
          </a:bodyPr>
          <a:lstStyle/>
          <a:p>
            <a:pPr marL="342900" indent="-342900">
              <a:lnSpc>
                <a:spcPct val="300000"/>
              </a:lnSpc>
              <a:buFont typeface="Arial" charset="0"/>
              <a:buChar char="•"/>
            </a:pPr>
            <a:r>
              <a:rPr kumimoji="1" lang="en-US" altLang="zh-CN" sz="2400" dirty="0" smtClean="0">
                <a:latin typeface="Microsoft YaHei" charset="0"/>
                <a:ea typeface="Microsoft YaHei" charset="0"/>
                <a:cs typeface="Microsoft YaHei" charset="0"/>
              </a:rPr>
              <a:t>READ</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UNCOMMITTED</a:t>
            </a:r>
            <a:endParaRPr kumimoji="1" lang="zh-CN" altLang="en-US" sz="2400" dirty="0" smtClean="0">
              <a:latin typeface="Microsoft YaHei" charset="0"/>
              <a:ea typeface="Microsoft YaHei" charset="0"/>
              <a:cs typeface="Microsoft YaHei" charset="0"/>
            </a:endParaRPr>
          </a:p>
          <a:p>
            <a:pPr marL="342900" indent="-342900">
              <a:lnSpc>
                <a:spcPct val="300000"/>
              </a:lnSpc>
              <a:buFont typeface="Arial" charset="0"/>
              <a:buChar char="•"/>
            </a:pPr>
            <a:r>
              <a:rPr kumimoji="1" lang="zh-CN" altLang="en-US" sz="2400" dirty="0" smtClean="0">
                <a:latin typeface="Microsoft YaHei" charset="0"/>
                <a:ea typeface="Microsoft YaHei" charset="0"/>
                <a:cs typeface="Microsoft YaHei" charset="0"/>
              </a:rPr>
              <a:t>❺产生脏读</a:t>
            </a:r>
          </a:p>
        </p:txBody>
      </p:sp>
    </p:spTree>
    <p:extLst>
      <p:ext uri="{BB962C8B-B14F-4D97-AF65-F5344CB8AC3E}">
        <p14:creationId xmlns:p14="http://schemas.microsoft.com/office/powerpoint/2010/main" val="6233217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表格 6"/>
          <p:cNvGraphicFramePr>
            <a:graphicFrameLocks noGrp="1"/>
          </p:cNvGraphicFramePr>
          <p:nvPr>
            <p:extLst>
              <p:ext uri="{D42A27DB-BD31-4B8C-83A1-F6EECF244321}">
                <p14:modId xmlns:p14="http://schemas.microsoft.com/office/powerpoint/2010/main" val="605407092"/>
              </p:ext>
            </p:extLst>
          </p:nvPr>
        </p:nvGraphicFramePr>
        <p:xfrm>
          <a:off x="-841248" y="-438911"/>
          <a:ext cx="13423392" cy="9264218"/>
        </p:xfrm>
        <a:graphic>
          <a:graphicData uri="http://schemas.openxmlformats.org/drawingml/2006/table">
            <a:tbl>
              <a:tblPr bandRow="1">
                <a:tableStyleId>{5C22544A-7EE6-4342-B048-85BDC9FD1C3A}</a:tableStyleId>
              </a:tblPr>
              <a:tblGrid>
                <a:gridCol w="6711696"/>
                <a:gridCol w="6711696"/>
              </a:tblGrid>
              <a:tr h="48791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1" dirty="0" smtClean="0"/>
                        <a:t>BEGIN;</a:t>
                      </a:r>
                      <a:endParaRPr lang="zh-CN" altLang="en-US" sz="2000" b="1" dirty="0" smtClean="0"/>
                    </a:p>
                  </a:txBody>
                  <a:tcPr anchor="ctr"/>
                </a:tc>
                <a:tc>
                  <a:txBody>
                    <a:bodyPr/>
                    <a:lstStyle/>
                    <a:p>
                      <a:endParaRPr lang="zh-CN" altLang="en-US" sz="2000" b="1" dirty="0"/>
                    </a:p>
                  </a:txBody>
                  <a:tcPr anchor="ctr"/>
                </a:tc>
              </a:tr>
              <a:tr h="487917">
                <a:tc>
                  <a:txBody>
                    <a:bodyPr/>
                    <a:lstStyle/>
                    <a:p>
                      <a:endParaRPr lang="zh-CN" altLang="en-US" sz="2000" b="1" dirty="0"/>
                    </a:p>
                  </a:txBody>
                  <a:tcPr anchor="ctr"/>
                </a:tc>
                <a:tc>
                  <a:txBody>
                    <a:bodyPr/>
                    <a:lstStyle/>
                    <a:p>
                      <a:r>
                        <a:rPr lang="en-US" altLang="zh-CN" sz="2000" b="1" dirty="0" smtClean="0"/>
                        <a:t>BEGIN;</a:t>
                      </a:r>
                      <a:endParaRPr lang="zh-CN" altLang="en-US" sz="2000" b="1" dirty="0"/>
                    </a:p>
                  </a:txBody>
                  <a:tcPr anchor="ctr"/>
                </a:tc>
              </a:tr>
              <a:tr h="7312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t>SELECT</a:t>
                      </a:r>
                      <a:r>
                        <a:rPr lang="zh-CN" altLang="en-US" sz="2000" baseline="0" dirty="0" smtClean="0"/>
                        <a:t> </a:t>
                      </a:r>
                      <a:r>
                        <a:rPr lang="en-US" altLang="zh-CN" sz="2000" baseline="0" dirty="0" err="1" smtClean="0"/>
                        <a:t>available_quota</a:t>
                      </a:r>
                      <a:r>
                        <a:rPr lang="zh-CN" altLang="en-US" sz="2000" baseline="0" dirty="0" smtClean="0"/>
                        <a:t> </a:t>
                      </a:r>
                      <a:r>
                        <a:rPr lang="en-US" altLang="zh-CN" sz="2000" baseline="0" dirty="0" smtClean="0"/>
                        <a:t>FROM</a:t>
                      </a:r>
                      <a:r>
                        <a:rPr lang="zh-CN" altLang="en-US" sz="2000" baseline="0" dirty="0" smtClean="0"/>
                        <a:t>  </a:t>
                      </a:r>
                      <a:r>
                        <a:rPr lang="en-US" altLang="zh-CN" sz="2000" baseline="0" dirty="0" smtClean="0"/>
                        <a:t>quota</a:t>
                      </a:r>
                      <a:r>
                        <a:rPr lang="zh-CN" altLang="en-US" sz="2000" baseline="0" dirty="0" smtClean="0"/>
                        <a:t>  </a:t>
                      </a:r>
                      <a:r>
                        <a:rPr lang="en-US" altLang="zh-CN" sz="2000" baseline="0" dirty="0" smtClean="0"/>
                        <a:t>WHERE</a:t>
                      </a:r>
                      <a:r>
                        <a:rPr lang="zh-CN" altLang="en-US" sz="2000" baseline="0" dirty="0" smtClean="0"/>
                        <a:t> </a:t>
                      </a:r>
                      <a:r>
                        <a:rPr lang="en-US" altLang="zh-CN" sz="2000" baseline="0" dirty="0" smtClean="0"/>
                        <a:t>id</a:t>
                      </a:r>
                      <a:r>
                        <a:rPr lang="zh-CN" altLang="en-US" sz="2000" baseline="0" dirty="0" smtClean="0"/>
                        <a:t> </a:t>
                      </a:r>
                      <a:r>
                        <a:rPr lang="en-US" altLang="zh-CN" sz="2000" baseline="0" dirty="0" smtClean="0"/>
                        <a:t>=</a:t>
                      </a:r>
                      <a:r>
                        <a:rPr lang="zh-CN" altLang="en-US" sz="2000" baseline="0" dirty="0" smtClean="0"/>
                        <a:t> </a:t>
                      </a:r>
                      <a:r>
                        <a:rPr lang="en-US" altLang="zh-CN" sz="2000" baseline="0" dirty="0" smtClean="0"/>
                        <a:t>1;</a:t>
                      </a:r>
                      <a:r>
                        <a:rPr lang="zh-CN" altLang="en-US" sz="2000" baseline="0" dirty="0" smtClean="0"/>
                        <a:t> </a:t>
                      </a:r>
                    </a:p>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altLang="zh-CN" sz="2000" baseline="0" dirty="0" smtClean="0"/>
                        <a:t>//</a:t>
                      </a:r>
                      <a:r>
                        <a:rPr lang="zh-CN" altLang="en-US" sz="2000" baseline="0" dirty="0" smtClean="0"/>
                        <a:t>返回</a:t>
                      </a:r>
                      <a:r>
                        <a:rPr lang="en-US" altLang="zh-CN" sz="2000" baseline="0" dirty="0" smtClean="0"/>
                        <a:t>1000</a:t>
                      </a:r>
                      <a:r>
                        <a:rPr lang="zh-CN" altLang="en-US" sz="2000" baseline="0" dirty="0" smtClean="0"/>
                        <a:t>    ❶</a:t>
                      </a:r>
                      <a:endParaRPr lang="zh-CN" altLang="en-US" sz="2000" dirty="0" smtClean="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2000" dirty="0" smtClean="0"/>
                    </a:p>
                  </a:txBody>
                  <a:tcPr anchor="ctr"/>
                </a:tc>
              </a:tr>
              <a:tr h="731255">
                <a:tc>
                  <a:txBody>
                    <a:bodyPr/>
                    <a:lstStyle/>
                    <a:p>
                      <a:endParaRPr lang="zh-CN" altLang="en-US" sz="20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t>SELECT</a:t>
                      </a:r>
                      <a:r>
                        <a:rPr lang="zh-CN" altLang="en-US" sz="2000" baseline="0" dirty="0" smtClean="0"/>
                        <a:t> </a:t>
                      </a:r>
                      <a:r>
                        <a:rPr lang="en-US" altLang="zh-CN" sz="2000" baseline="0" dirty="0" err="1" smtClean="0"/>
                        <a:t>available_quota</a:t>
                      </a:r>
                      <a:r>
                        <a:rPr lang="zh-CN" altLang="en-US" sz="2000" baseline="0" dirty="0" smtClean="0"/>
                        <a:t> </a:t>
                      </a:r>
                      <a:r>
                        <a:rPr lang="en-US" altLang="zh-CN" sz="2000" baseline="0" dirty="0" smtClean="0"/>
                        <a:t>FROM</a:t>
                      </a:r>
                      <a:r>
                        <a:rPr lang="zh-CN" altLang="en-US" sz="2000" baseline="0" dirty="0" smtClean="0"/>
                        <a:t>  </a:t>
                      </a:r>
                      <a:r>
                        <a:rPr lang="en-US" altLang="zh-CN" sz="2000" baseline="0" dirty="0" smtClean="0"/>
                        <a:t>quota</a:t>
                      </a:r>
                      <a:r>
                        <a:rPr lang="zh-CN" altLang="en-US" sz="2000" baseline="0" dirty="0" smtClean="0"/>
                        <a:t>  </a:t>
                      </a:r>
                      <a:r>
                        <a:rPr lang="en-US" altLang="zh-CN" sz="2000" baseline="0" dirty="0" smtClean="0"/>
                        <a:t>WHERE</a:t>
                      </a:r>
                      <a:r>
                        <a:rPr lang="zh-CN" altLang="en-US" sz="2000" baseline="0" dirty="0" smtClean="0"/>
                        <a:t>  </a:t>
                      </a:r>
                      <a:r>
                        <a:rPr lang="en-US" altLang="zh-CN" sz="2000" baseline="0" dirty="0" smtClean="0"/>
                        <a:t>id</a:t>
                      </a:r>
                      <a:r>
                        <a:rPr lang="zh-CN" altLang="en-US" sz="2000" baseline="0" dirty="0" smtClean="0"/>
                        <a:t> </a:t>
                      </a:r>
                      <a:r>
                        <a:rPr lang="en-US" altLang="zh-CN" sz="2000" baseline="0" dirty="0" smtClean="0"/>
                        <a:t>=</a:t>
                      </a:r>
                      <a:r>
                        <a:rPr lang="zh-CN" altLang="en-US" sz="2000" baseline="0" dirty="0" smtClean="0"/>
                        <a:t> </a:t>
                      </a:r>
                      <a:r>
                        <a:rPr lang="en-US" altLang="zh-CN" sz="2000" baseline="0" dirty="0" smtClean="0"/>
                        <a:t>1;</a:t>
                      </a:r>
                      <a:r>
                        <a:rPr lang="zh-CN" altLang="en-US" sz="2000" baseline="0" dirty="0" smtClean="0"/>
                        <a:t>❷</a:t>
                      </a:r>
                      <a:endParaRPr lang="zh-CN" altLang="en-US" sz="2000" dirty="0" smtClean="0"/>
                    </a:p>
                  </a:txBody>
                  <a:tcPr anchor="ctr"/>
                </a:tc>
              </a:tr>
              <a:tr h="731255">
                <a:tc>
                  <a:txBody>
                    <a:bodyPr/>
                    <a:lstStyle/>
                    <a:p>
                      <a:endParaRPr lang="zh-CN" altLang="en-US" sz="2000" dirty="0"/>
                    </a:p>
                  </a:txBody>
                  <a:tcPr anchor="ctr"/>
                </a:tc>
                <a:tc>
                  <a:txBody>
                    <a:bodyPr/>
                    <a:lstStyle/>
                    <a:p>
                      <a:r>
                        <a:rPr lang="en-US" altLang="zh-CN" sz="2000" b="0" dirty="0" smtClean="0">
                          <a:solidFill>
                            <a:schemeClr val="tx1"/>
                          </a:solidFill>
                        </a:rPr>
                        <a:t>UPDATE</a:t>
                      </a:r>
                      <a:r>
                        <a:rPr lang="zh-CN" altLang="en-US" sz="2000" b="0" baseline="0" dirty="0" smtClean="0">
                          <a:solidFill>
                            <a:schemeClr val="tx1"/>
                          </a:solidFill>
                        </a:rPr>
                        <a:t> </a:t>
                      </a:r>
                      <a:r>
                        <a:rPr lang="en-US" altLang="zh-CN" sz="2000" b="0" baseline="0" dirty="0" smtClean="0">
                          <a:solidFill>
                            <a:schemeClr val="tx1"/>
                          </a:solidFill>
                        </a:rPr>
                        <a:t>quota</a:t>
                      </a:r>
                      <a:r>
                        <a:rPr lang="zh-CN" altLang="en-US" sz="2000" b="0" baseline="0" dirty="0" smtClean="0">
                          <a:solidFill>
                            <a:schemeClr val="tx1"/>
                          </a:solidFill>
                        </a:rPr>
                        <a:t> </a:t>
                      </a:r>
                      <a:r>
                        <a:rPr lang="en-US" altLang="zh-CN" sz="2000" b="0" baseline="0" dirty="0" smtClean="0">
                          <a:solidFill>
                            <a:schemeClr val="tx1"/>
                          </a:solidFill>
                        </a:rPr>
                        <a:t>SET</a:t>
                      </a:r>
                      <a:r>
                        <a:rPr lang="zh-CN" altLang="en-US" sz="2000" b="0" baseline="0" dirty="0" smtClean="0">
                          <a:solidFill>
                            <a:schemeClr val="tx1"/>
                          </a:solidFill>
                        </a:rPr>
                        <a:t> </a:t>
                      </a:r>
                      <a:r>
                        <a:rPr lang="en-US" altLang="zh-CN" sz="2000" b="0" baseline="0" dirty="0" err="1" smtClean="0">
                          <a:solidFill>
                            <a:schemeClr val="tx1"/>
                          </a:solidFill>
                        </a:rPr>
                        <a:t>available_quota</a:t>
                      </a:r>
                      <a:r>
                        <a:rPr lang="zh-CN" altLang="en-US" sz="2000" b="0" baseline="0" dirty="0" smtClean="0">
                          <a:solidFill>
                            <a:schemeClr val="tx1"/>
                          </a:solidFill>
                        </a:rPr>
                        <a:t>  </a:t>
                      </a:r>
                      <a:r>
                        <a:rPr lang="en-US" altLang="zh-CN" sz="2000" b="0" baseline="0" dirty="0" smtClean="0">
                          <a:solidFill>
                            <a:schemeClr val="tx1"/>
                          </a:solidFill>
                        </a:rPr>
                        <a:t>=</a:t>
                      </a:r>
                      <a:r>
                        <a:rPr lang="zh-CN" altLang="en-US" sz="2000" b="0" baseline="0" dirty="0" smtClean="0">
                          <a:solidFill>
                            <a:schemeClr val="tx1"/>
                          </a:solidFill>
                        </a:rPr>
                        <a:t> </a:t>
                      </a:r>
                      <a:r>
                        <a:rPr lang="en-US" altLang="zh-CN" sz="2000" b="0" baseline="0" dirty="0" err="1" smtClean="0">
                          <a:solidFill>
                            <a:schemeClr val="tx1"/>
                          </a:solidFill>
                        </a:rPr>
                        <a:t>available_quota</a:t>
                      </a:r>
                      <a:r>
                        <a:rPr lang="zh-CN" altLang="en-US" sz="2000" b="0" baseline="0" dirty="0" smtClean="0">
                          <a:solidFill>
                            <a:schemeClr val="tx1"/>
                          </a:solidFill>
                        </a:rPr>
                        <a:t>  </a:t>
                      </a:r>
                      <a:r>
                        <a:rPr lang="en-US" altLang="zh-CN" sz="2000" b="0" baseline="0" dirty="0" smtClean="0">
                          <a:solidFill>
                            <a:schemeClr val="tx1"/>
                          </a:solidFill>
                        </a:rPr>
                        <a:t>-100</a:t>
                      </a:r>
                      <a:r>
                        <a:rPr lang="zh-CN" altLang="en-US" sz="2000" b="0" baseline="0" dirty="0" smtClean="0">
                          <a:solidFill>
                            <a:schemeClr val="tx1"/>
                          </a:solidFill>
                        </a:rPr>
                        <a:t>  </a:t>
                      </a:r>
                      <a:r>
                        <a:rPr lang="en-US" altLang="zh-CN" sz="2000" b="0" baseline="0" dirty="0" smtClean="0">
                          <a:solidFill>
                            <a:schemeClr val="tx1"/>
                          </a:solidFill>
                        </a:rPr>
                        <a:t>WHERE</a:t>
                      </a:r>
                      <a:r>
                        <a:rPr lang="zh-CN" altLang="en-US" sz="2000" b="0" baseline="0" dirty="0" smtClean="0">
                          <a:solidFill>
                            <a:schemeClr val="tx1"/>
                          </a:solidFill>
                        </a:rPr>
                        <a:t> </a:t>
                      </a:r>
                      <a:r>
                        <a:rPr lang="en-US" altLang="zh-CN" sz="2000" b="0" baseline="0" dirty="0" smtClean="0">
                          <a:solidFill>
                            <a:schemeClr val="tx1"/>
                          </a:solidFill>
                        </a:rPr>
                        <a:t>id</a:t>
                      </a:r>
                      <a:r>
                        <a:rPr lang="zh-CN" altLang="en-US" sz="2000" b="0" baseline="0" dirty="0" smtClean="0">
                          <a:solidFill>
                            <a:schemeClr val="tx1"/>
                          </a:solidFill>
                        </a:rPr>
                        <a:t> </a:t>
                      </a:r>
                      <a:r>
                        <a:rPr lang="en-US" altLang="zh-CN" sz="2000" b="0" baseline="0" dirty="0" smtClean="0">
                          <a:solidFill>
                            <a:schemeClr val="tx1"/>
                          </a:solidFill>
                        </a:rPr>
                        <a:t>=</a:t>
                      </a:r>
                      <a:r>
                        <a:rPr lang="zh-CN" altLang="en-US" sz="2000" b="0" baseline="0" dirty="0" smtClean="0">
                          <a:solidFill>
                            <a:schemeClr val="tx1"/>
                          </a:solidFill>
                        </a:rPr>
                        <a:t> </a:t>
                      </a:r>
                      <a:r>
                        <a:rPr lang="en-US" altLang="zh-CN" sz="2000" b="0" baseline="0" dirty="0" smtClean="0">
                          <a:solidFill>
                            <a:schemeClr val="tx1"/>
                          </a:solidFill>
                        </a:rPr>
                        <a:t>1;</a:t>
                      </a:r>
                      <a:r>
                        <a:rPr lang="zh-CN" altLang="en-US" sz="2000" b="0" baseline="0" dirty="0" smtClean="0">
                          <a:solidFill>
                            <a:schemeClr val="tx1"/>
                          </a:solidFill>
                        </a:rPr>
                        <a:t>❸</a:t>
                      </a:r>
                      <a:endParaRPr lang="zh-CN" altLang="en-US" sz="2000" b="0" dirty="0">
                        <a:solidFill>
                          <a:schemeClr val="tx1"/>
                        </a:solidFill>
                      </a:endParaRPr>
                    </a:p>
                  </a:txBody>
                  <a:tcPr anchor="ctr"/>
                </a:tc>
              </a:tr>
              <a:tr h="731255">
                <a:tc>
                  <a:txBody>
                    <a:bodyPr/>
                    <a:lstStyle/>
                    <a:p>
                      <a:endParaRPr lang="zh-CN" altLang="en-US" sz="20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t>SELECT</a:t>
                      </a:r>
                      <a:r>
                        <a:rPr lang="zh-CN" altLang="en-US" sz="2000" baseline="0" dirty="0" smtClean="0"/>
                        <a:t> </a:t>
                      </a:r>
                      <a:r>
                        <a:rPr lang="en-US" altLang="zh-CN" sz="2000" baseline="0" dirty="0" err="1" smtClean="0"/>
                        <a:t>available_quota</a:t>
                      </a:r>
                      <a:r>
                        <a:rPr lang="zh-CN" altLang="en-US" sz="2000" baseline="0" dirty="0" smtClean="0"/>
                        <a:t> </a:t>
                      </a:r>
                      <a:r>
                        <a:rPr lang="en-US" altLang="zh-CN" sz="2000" baseline="0" dirty="0" smtClean="0"/>
                        <a:t>FROM</a:t>
                      </a:r>
                      <a:r>
                        <a:rPr lang="zh-CN" altLang="en-US" sz="2000" baseline="0" dirty="0" smtClean="0"/>
                        <a:t>  </a:t>
                      </a:r>
                      <a:r>
                        <a:rPr lang="en-US" altLang="zh-CN" sz="2000" baseline="0" dirty="0" smtClean="0"/>
                        <a:t>quota</a:t>
                      </a:r>
                      <a:r>
                        <a:rPr lang="zh-CN" altLang="en-US" sz="2000" baseline="0" dirty="0" smtClean="0"/>
                        <a:t>  </a:t>
                      </a:r>
                      <a:r>
                        <a:rPr lang="en-US" altLang="zh-CN" sz="2000" baseline="0" dirty="0" smtClean="0"/>
                        <a:t>WHERE</a:t>
                      </a:r>
                      <a:r>
                        <a:rPr lang="zh-CN" altLang="en-US" sz="2000" baseline="0" dirty="0" smtClean="0"/>
                        <a:t>  </a:t>
                      </a:r>
                      <a:r>
                        <a:rPr lang="en-US" altLang="zh-CN" sz="2000" baseline="0" dirty="0" smtClean="0"/>
                        <a:t>id</a:t>
                      </a:r>
                      <a:r>
                        <a:rPr lang="zh-CN" altLang="en-US" sz="2000" baseline="0" dirty="0" smtClean="0"/>
                        <a:t> </a:t>
                      </a:r>
                      <a:r>
                        <a:rPr lang="en-US" altLang="zh-CN" sz="2000" baseline="0" dirty="0" smtClean="0"/>
                        <a:t>=</a:t>
                      </a:r>
                      <a:r>
                        <a:rPr lang="zh-CN" altLang="en-US" sz="2000" baseline="0" dirty="0" smtClean="0"/>
                        <a:t> </a:t>
                      </a:r>
                      <a:r>
                        <a:rPr lang="en-US" altLang="zh-CN" sz="2000" baseline="0" dirty="0" smtClean="0"/>
                        <a:t>1;</a:t>
                      </a:r>
                      <a:r>
                        <a:rPr lang="zh-CN" altLang="en-US" sz="2000" baseline="0" dirty="0" smtClean="0"/>
                        <a:t>❹</a:t>
                      </a:r>
                      <a:endParaRPr lang="zh-CN" altLang="en-US" sz="2000" dirty="0" smtClean="0"/>
                    </a:p>
                  </a:txBody>
                  <a:tcPr anchor="ctr"/>
                </a:tc>
              </a:tr>
              <a:tr h="7312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SELECT</a:t>
                      </a:r>
                      <a:r>
                        <a:rPr lang="zh-CN" altLang="en-US" sz="2000" b="1" baseline="0" dirty="0" smtClean="0">
                          <a:solidFill>
                            <a:srgbClr val="FF0000"/>
                          </a:solidFill>
                        </a:rPr>
                        <a:t> </a:t>
                      </a:r>
                      <a:r>
                        <a:rPr lang="en-US" altLang="zh-CN" sz="2000" b="1" baseline="0" dirty="0" err="1" smtClean="0">
                          <a:solidFill>
                            <a:srgbClr val="FF0000"/>
                          </a:solidFill>
                        </a:rPr>
                        <a:t>available_quota</a:t>
                      </a:r>
                      <a:r>
                        <a:rPr lang="zh-CN" altLang="en-US" sz="2000" b="1" baseline="0" dirty="0" smtClean="0">
                          <a:solidFill>
                            <a:srgbClr val="FF0000"/>
                          </a:solidFill>
                        </a:rPr>
                        <a:t> </a:t>
                      </a:r>
                      <a:r>
                        <a:rPr lang="en-US" altLang="zh-CN" sz="2000" b="1" baseline="0" dirty="0" smtClean="0">
                          <a:solidFill>
                            <a:srgbClr val="FF0000"/>
                          </a:solidFill>
                        </a:rPr>
                        <a:t>FROM</a:t>
                      </a:r>
                      <a:r>
                        <a:rPr lang="zh-CN" altLang="en-US" sz="2000" b="1" baseline="0" dirty="0" smtClean="0">
                          <a:solidFill>
                            <a:srgbClr val="FF0000"/>
                          </a:solidFill>
                        </a:rPr>
                        <a:t>  </a:t>
                      </a:r>
                      <a:r>
                        <a:rPr lang="en-US" altLang="zh-CN" sz="2000" b="1" baseline="0" dirty="0" smtClean="0">
                          <a:solidFill>
                            <a:srgbClr val="FF0000"/>
                          </a:solidFill>
                        </a:rPr>
                        <a:t>quota</a:t>
                      </a:r>
                      <a:r>
                        <a:rPr lang="zh-CN" altLang="en-US" sz="2000" b="1" baseline="0" dirty="0" smtClean="0">
                          <a:solidFill>
                            <a:srgbClr val="FF0000"/>
                          </a:solidFill>
                        </a:rPr>
                        <a:t>  </a:t>
                      </a:r>
                      <a:r>
                        <a:rPr lang="en-US" altLang="zh-CN" sz="2000" b="1" baseline="0" dirty="0" smtClean="0">
                          <a:solidFill>
                            <a:srgbClr val="FF0000"/>
                          </a:solidFill>
                        </a:rPr>
                        <a:t>WHERE</a:t>
                      </a:r>
                      <a:r>
                        <a:rPr lang="zh-CN" altLang="en-US" sz="2000" b="1" baseline="0" dirty="0" smtClean="0">
                          <a:solidFill>
                            <a:srgbClr val="FF0000"/>
                          </a:solidFill>
                        </a:rPr>
                        <a:t> </a:t>
                      </a:r>
                      <a:r>
                        <a:rPr lang="en-US" altLang="zh-CN" sz="2000" b="1" baseline="0" dirty="0" smtClean="0">
                          <a:solidFill>
                            <a:srgbClr val="FF0000"/>
                          </a:solidFill>
                        </a:rPr>
                        <a:t>id</a:t>
                      </a:r>
                      <a:r>
                        <a:rPr lang="zh-CN" altLang="en-US" sz="2000" b="1" baseline="0" dirty="0" smtClean="0">
                          <a:solidFill>
                            <a:srgbClr val="FF0000"/>
                          </a:solidFill>
                        </a:rPr>
                        <a:t> </a:t>
                      </a:r>
                      <a:r>
                        <a:rPr lang="en-US" altLang="zh-CN" sz="2000" b="1" baseline="0" dirty="0" smtClean="0">
                          <a:solidFill>
                            <a:srgbClr val="FF0000"/>
                          </a:solidFill>
                        </a:rPr>
                        <a:t>=</a:t>
                      </a:r>
                      <a:r>
                        <a:rPr lang="zh-CN" altLang="en-US" sz="2000" b="1" baseline="0" dirty="0" smtClean="0">
                          <a:solidFill>
                            <a:srgbClr val="FF0000"/>
                          </a:solidFill>
                        </a:rPr>
                        <a:t> </a:t>
                      </a:r>
                      <a:r>
                        <a:rPr lang="en-US" altLang="zh-CN" sz="2000" b="1" baseline="0" dirty="0" smtClean="0">
                          <a:solidFill>
                            <a:srgbClr val="FF0000"/>
                          </a:solidFill>
                        </a:rPr>
                        <a:t>1;</a:t>
                      </a:r>
                      <a:r>
                        <a:rPr lang="zh-CN" altLang="en-US" sz="2000" b="1" baseline="0" dirty="0" smtClean="0">
                          <a:solidFill>
                            <a:srgbClr val="FF0000"/>
                          </a:solidFill>
                        </a:rPr>
                        <a:t>❺</a:t>
                      </a:r>
                      <a:endParaRPr lang="zh-CN" altLang="en-US" sz="2000" b="1" dirty="0" smtClean="0">
                        <a:solidFill>
                          <a:srgbClr val="FF0000"/>
                        </a:solidFill>
                      </a:endParaRPr>
                    </a:p>
                  </a:txBody>
                  <a:tcPr anchor="ctr"/>
                </a:tc>
                <a:tc>
                  <a:txBody>
                    <a:bodyPr/>
                    <a:lstStyle/>
                    <a:p>
                      <a:endParaRPr lang="zh-CN" altLang="en-US" sz="2000" dirty="0"/>
                    </a:p>
                  </a:txBody>
                  <a:tcPr anchor="ctr"/>
                </a:tc>
              </a:tr>
              <a:tr h="487917">
                <a:tc>
                  <a:txBody>
                    <a:bodyPr/>
                    <a:lstStyle/>
                    <a:p>
                      <a:endParaRPr lang="zh-CN" altLang="en-US" sz="2000"/>
                    </a:p>
                  </a:txBody>
                  <a:tcPr anchor="ctr"/>
                </a:tc>
                <a:tc>
                  <a:txBody>
                    <a:bodyPr/>
                    <a:lstStyle/>
                    <a:p>
                      <a:r>
                        <a:rPr lang="en-US" altLang="zh-CN" sz="2000" b="1" strike="noStrike" dirty="0" smtClean="0">
                          <a:solidFill>
                            <a:srgbClr val="FF0000"/>
                          </a:solidFill>
                        </a:rPr>
                        <a:t>COMMIT;</a:t>
                      </a:r>
                      <a:endParaRPr lang="zh-CN" altLang="en-US" sz="2000" b="1" strike="noStrike" dirty="0">
                        <a:solidFill>
                          <a:srgbClr val="FF0000"/>
                        </a:solidFill>
                      </a:endParaRPr>
                    </a:p>
                  </a:txBody>
                  <a:tcPr anchor="ctr"/>
                </a:tc>
              </a:tr>
              <a:tr h="7312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2000" dirty="0" smtClean="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t>SELECT</a:t>
                      </a:r>
                      <a:r>
                        <a:rPr lang="zh-CN" altLang="en-US" sz="2000" baseline="0" dirty="0" smtClean="0"/>
                        <a:t> </a:t>
                      </a:r>
                      <a:r>
                        <a:rPr lang="en-US" altLang="zh-CN" sz="2000" baseline="0" dirty="0" err="1" smtClean="0"/>
                        <a:t>available_quota</a:t>
                      </a:r>
                      <a:r>
                        <a:rPr lang="zh-CN" altLang="en-US" sz="2000" baseline="0" dirty="0" smtClean="0"/>
                        <a:t> </a:t>
                      </a:r>
                      <a:r>
                        <a:rPr lang="en-US" altLang="zh-CN" sz="2000" baseline="0" dirty="0" smtClean="0"/>
                        <a:t>FROM</a:t>
                      </a:r>
                      <a:r>
                        <a:rPr lang="zh-CN" altLang="en-US" sz="2000" baseline="0" dirty="0" smtClean="0"/>
                        <a:t>  </a:t>
                      </a:r>
                      <a:r>
                        <a:rPr lang="en-US" altLang="zh-CN" sz="2000" baseline="0" dirty="0" smtClean="0"/>
                        <a:t>quota</a:t>
                      </a:r>
                      <a:r>
                        <a:rPr lang="zh-CN" altLang="en-US" sz="2000" baseline="0" dirty="0" smtClean="0"/>
                        <a:t>  </a:t>
                      </a:r>
                      <a:r>
                        <a:rPr lang="en-US" altLang="zh-CN" sz="2000" baseline="0" dirty="0" smtClean="0"/>
                        <a:t>WHERE</a:t>
                      </a:r>
                      <a:r>
                        <a:rPr lang="zh-CN" altLang="en-US" sz="2000" baseline="0" dirty="0" smtClean="0"/>
                        <a:t> </a:t>
                      </a:r>
                      <a:r>
                        <a:rPr lang="en-US" altLang="zh-CN" sz="2000" baseline="0" dirty="0" smtClean="0"/>
                        <a:t>id</a:t>
                      </a:r>
                      <a:r>
                        <a:rPr lang="zh-CN" altLang="en-US" sz="2000" baseline="0" dirty="0" smtClean="0"/>
                        <a:t> </a:t>
                      </a:r>
                      <a:r>
                        <a:rPr lang="en-US" altLang="zh-CN" sz="2000" baseline="0" dirty="0" smtClean="0"/>
                        <a:t>=</a:t>
                      </a:r>
                      <a:r>
                        <a:rPr lang="zh-CN" altLang="en-US" sz="2000" baseline="0" dirty="0" smtClean="0"/>
                        <a:t> </a:t>
                      </a:r>
                      <a:r>
                        <a:rPr lang="en-US" altLang="zh-CN" sz="2000" baseline="0" dirty="0" smtClean="0"/>
                        <a:t>1;</a:t>
                      </a:r>
                      <a:r>
                        <a:rPr lang="zh-CN" altLang="en-US" sz="2000" baseline="0" dirty="0" smtClean="0"/>
                        <a:t>❻</a:t>
                      </a:r>
                      <a:endParaRPr lang="zh-CN" altLang="en-US" sz="2000" dirty="0" smtClean="0"/>
                    </a:p>
                  </a:txBody>
                  <a:tcPr anchor="ctr"/>
                </a:tc>
              </a:tr>
              <a:tr h="7312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1" strike="noStrike" dirty="0" smtClean="0">
                          <a:solidFill>
                            <a:srgbClr val="FF0000"/>
                          </a:solidFill>
                        </a:rPr>
                        <a:t>SELECT</a:t>
                      </a:r>
                      <a:r>
                        <a:rPr lang="zh-CN" altLang="en-US" sz="2000" b="1" strike="noStrike" baseline="0" dirty="0" smtClean="0">
                          <a:solidFill>
                            <a:srgbClr val="FF0000"/>
                          </a:solidFill>
                        </a:rPr>
                        <a:t> </a:t>
                      </a:r>
                      <a:r>
                        <a:rPr lang="en-US" altLang="zh-CN" sz="2000" b="1" strike="noStrike" baseline="0" dirty="0" err="1" smtClean="0">
                          <a:solidFill>
                            <a:srgbClr val="FF0000"/>
                          </a:solidFill>
                        </a:rPr>
                        <a:t>available_quota</a:t>
                      </a:r>
                      <a:r>
                        <a:rPr lang="zh-CN" altLang="en-US" sz="2000" b="1" strike="noStrike" baseline="0" dirty="0" smtClean="0">
                          <a:solidFill>
                            <a:srgbClr val="FF0000"/>
                          </a:solidFill>
                        </a:rPr>
                        <a:t> </a:t>
                      </a:r>
                      <a:r>
                        <a:rPr lang="en-US" altLang="zh-CN" sz="2000" b="1" strike="noStrike" baseline="0" dirty="0" smtClean="0">
                          <a:solidFill>
                            <a:srgbClr val="FF0000"/>
                          </a:solidFill>
                        </a:rPr>
                        <a:t>FROM</a:t>
                      </a:r>
                      <a:r>
                        <a:rPr lang="zh-CN" altLang="en-US" sz="2000" b="1" strike="noStrike" baseline="0" dirty="0" smtClean="0">
                          <a:solidFill>
                            <a:srgbClr val="FF0000"/>
                          </a:solidFill>
                        </a:rPr>
                        <a:t>  </a:t>
                      </a:r>
                      <a:r>
                        <a:rPr lang="en-US" altLang="zh-CN" sz="2000" b="1" strike="noStrike" baseline="0" dirty="0" smtClean="0">
                          <a:solidFill>
                            <a:srgbClr val="FF0000"/>
                          </a:solidFill>
                        </a:rPr>
                        <a:t>quota</a:t>
                      </a:r>
                      <a:r>
                        <a:rPr lang="zh-CN" altLang="en-US" sz="2000" b="1" strike="noStrike" baseline="0" dirty="0" smtClean="0">
                          <a:solidFill>
                            <a:srgbClr val="FF0000"/>
                          </a:solidFill>
                        </a:rPr>
                        <a:t>  </a:t>
                      </a:r>
                      <a:r>
                        <a:rPr lang="en-US" altLang="zh-CN" sz="2000" b="1" strike="noStrike" baseline="0" dirty="0" smtClean="0">
                          <a:solidFill>
                            <a:srgbClr val="FF0000"/>
                          </a:solidFill>
                        </a:rPr>
                        <a:t>WHERE</a:t>
                      </a:r>
                      <a:r>
                        <a:rPr lang="zh-CN" altLang="en-US" sz="2000" b="1" strike="noStrike" baseline="0" dirty="0" smtClean="0">
                          <a:solidFill>
                            <a:srgbClr val="FF0000"/>
                          </a:solidFill>
                        </a:rPr>
                        <a:t> </a:t>
                      </a:r>
                      <a:r>
                        <a:rPr lang="en-US" altLang="zh-CN" sz="2000" b="1" strike="noStrike" baseline="0" dirty="0" smtClean="0">
                          <a:solidFill>
                            <a:srgbClr val="FF0000"/>
                          </a:solidFill>
                        </a:rPr>
                        <a:t>id</a:t>
                      </a:r>
                      <a:r>
                        <a:rPr lang="zh-CN" altLang="en-US" sz="2000" b="1" strike="noStrike" baseline="0" dirty="0" smtClean="0">
                          <a:solidFill>
                            <a:srgbClr val="FF0000"/>
                          </a:solidFill>
                        </a:rPr>
                        <a:t> </a:t>
                      </a:r>
                      <a:r>
                        <a:rPr lang="en-US" altLang="zh-CN" sz="2000" b="1" strike="noStrike" baseline="0" dirty="0" smtClean="0">
                          <a:solidFill>
                            <a:srgbClr val="FF0000"/>
                          </a:solidFill>
                        </a:rPr>
                        <a:t>=</a:t>
                      </a:r>
                      <a:r>
                        <a:rPr lang="zh-CN" altLang="en-US" sz="2000" b="1" strike="noStrike" baseline="0" dirty="0" smtClean="0">
                          <a:solidFill>
                            <a:srgbClr val="FF0000"/>
                          </a:solidFill>
                        </a:rPr>
                        <a:t> </a:t>
                      </a:r>
                      <a:r>
                        <a:rPr lang="en-US" altLang="zh-CN" sz="2000" b="1" strike="noStrike" baseline="0" dirty="0" smtClean="0">
                          <a:solidFill>
                            <a:srgbClr val="FF0000"/>
                          </a:solidFill>
                        </a:rPr>
                        <a:t>1;</a:t>
                      </a:r>
                      <a:r>
                        <a:rPr lang="zh-CN" altLang="en-US" sz="2000" b="1" strike="noStrike" baseline="0" dirty="0" smtClean="0">
                          <a:solidFill>
                            <a:srgbClr val="FF0000"/>
                          </a:solidFill>
                        </a:rPr>
                        <a:t>❼</a:t>
                      </a:r>
                      <a:endParaRPr lang="zh-CN" altLang="en-US" sz="2000" b="1" strike="noStrike" dirty="0" smtClean="0">
                        <a:solidFill>
                          <a:srgbClr val="FF0000"/>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2000" dirty="0" smtClean="0"/>
                    </a:p>
                  </a:txBody>
                  <a:tcPr anchor="ctr"/>
                </a:tc>
              </a:tr>
              <a:tr h="7312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t>UPDATE</a:t>
                      </a:r>
                      <a:r>
                        <a:rPr lang="zh-CN" altLang="en-US" sz="2000" baseline="0" dirty="0" smtClean="0"/>
                        <a:t> </a:t>
                      </a:r>
                      <a:r>
                        <a:rPr lang="en-US" altLang="zh-CN" sz="2000" baseline="0" dirty="0" smtClean="0"/>
                        <a:t>quota</a:t>
                      </a:r>
                      <a:r>
                        <a:rPr lang="zh-CN" altLang="en-US" sz="2000" baseline="0" dirty="0" smtClean="0"/>
                        <a:t> </a:t>
                      </a:r>
                      <a:r>
                        <a:rPr lang="en-US" altLang="zh-CN" sz="2000" baseline="0" dirty="0" smtClean="0"/>
                        <a:t>SET</a:t>
                      </a:r>
                      <a:r>
                        <a:rPr lang="zh-CN" altLang="en-US" sz="2000" baseline="0" dirty="0" smtClean="0"/>
                        <a:t> </a:t>
                      </a:r>
                      <a:r>
                        <a:rPr lang="en-US" altLang="zh-CN" sz="2000" baseline="0" dirty="0" err="1" smtClean="0"/>
                        <a:t>available_quota</a:t>
                      </a:r>
                      <a:r>
                        <a:rPr lang="zh-CN" altLang="en-US" sz="2000" baseline="0" dirty="0" smtClean="0"/>
                        <a:t>  </a:t>
                      </a:r>
                      <a:r>
                        <a:rPr lang="en-US" altLang="zh-CN" sz="2000" baseline="0" dirty="0" smtClean="0"/>
                        <a:t>=</a:t>
                      </a:r>
                      <a:r>
                        <a:rPr lang="zh-CN" altLang="en-US" sz="2000" baseline="0" dirty="0" smtClean="0"/>
                        <a:t> </a:t>
                      </a:r>
                      <a:r>
                        <a:rPr lang="en-US" altLang="zh-CN" sz="2000" baseline="0" dirty="0" err="1" smtClean="0"/>
                        <a:t>available_quota</a:t>
                      </a:r>
                      <a:r>
                        <a:rPr lang="zh-CN" altLang="en-US" sz="2000" baseline="0" dirty="0" smtClean="0"/>
                        <a:t>  </a:t>
                      </a:r>
                      <a:r>
                        <a:rPr lang="en-US" altLang="zh-CN" sz="2000" baseline="0" dirty="0" smtClean="0"/>
                        <a:t>-100</a:t>
                      </a:r>
                      <a:r>
                        <a:rPr lang="zh-CN" altLang="en-US" sz="2000" baseline="0" dirty="0" smtClean="0"/>
                        <a:t>  </a:t>
                      </a:r>
                      <a:r>
                        <a:rPr lang="en-US" altLang="zh-CN" sz="2000" baseline="0" dirty="0" smtClean="0"/>
                        <a:t>WHERE</a:t>
                      </a:r>
                      <a:r>
                        <a:rPr lang="zh-CN" altLang="en-US" sz="2000" baseline="0" dirty="0" smtClean="0"/>
                        <a:t> </a:t>
                      </a:r>
                      <a:r>
                        <a:rPr lang="en-US" altLang="zh-CN" sz="2000" baseline="0" dirty="0" smtClean="0"/>
                        <a:t>id</a:t>
                      </a:r>
                      <a:r>
                        <a:rPr lang="zh-CN" altLang="en-US" sz="2000" baseline="0" dirty="0" smtClean="0"/>
                        <a:t> </a:t>
                      </a:r>
                      <a:r>
                        <a:rPr lang="en-US" altLang="zh-CN" sz="2000" baseline="0" dirty="0" smtClean="0"/>
                        <a:t>=</a:t>
                      </a:r>
                      <a:r>
                        <a:rPr lang="zh-CN" altLang="en-US" sz="2000" baseline="0" dirty="0" smtClean="0"/>
                        <a:t> </a:t>
                      </a:r>
                      <a:r>
                        <a:rPr lang="en-US" altLang="zh-CN" sz="2000" baseline="0" dirty="0" smtClean="0"/>
                        <a:t>1;</a:t>
                      </a:r>
                      <a:r>
                        <a:rPr lang="zh-CN" altLang="en-US" sz="2000" baseline="0" dirty="0" smtClean="0"/>
                        <a:t>❽</a:t>
                      </a:r>
                      <a:endParaRPr lang="zh-CN" altLang="en-US" sz="2000" dirty="0" smtClean="0"/>
                    </a:p>
                  </a:txBody>
                  <a:tcPr anchor="ctr"/>
                </a:tc>
                <a:tc>
                  <a:txBody>
                    <a:bodyPr/>
                    <a:lstStyle/>
                    <a:p>
                      <a:endParaRPr lang="zh-CN" altLang="en-US" sz="2000" dirty="0"/>
                    </a:p>
                  </a:txBody>
                  <a:tcPr anchor="ctr"/>
                </a:tc>
              </a:tr>
              <a:tr h="7312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2000" dirty="0" smtClean="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t>SELECT</a:t>
                      </a:r>
                      <a:r>
                        <a:rPr lang="zh-CN" altLang="en-US" sz="2000" baseline="0" dirty="0" smtClean="0"/>
                        <a:t> </a:t>
                      </a:r>
                      <a:r>
                        <a:rPr lang="en-US" altLang="zh-CN" sz="2000" baseline="0" dirty="0" err="1" smtClean="0"/>
                        <a:t>available_quota</a:t>
                      </a:r>
                      <a:r>
                        <a:rPr lang="zh-CN" altLang="en-US" sz="2000" baseline="0" dirty="0" smtClean="0"/>
                        <a:t> </a:t>
                      </a:r>
                      <a:r>
                        <a:rPr lang="en-US" altLang="zh-CN" sz="2000" baseline="0" dirty="0" smtClean="0"/>
                        <a:t>FROM</a:t>
                      </a:r>
                      <a:r>
                        <a:rPr lang="zh-CN" altLang="en-US" sz="2000" baseline="0" dirty="0" smtClean="0"/>
                        <a:t>  </a:t>
                      </a:r>
                      <a:r>
                        <a:rPr lang="en-US" altLang="zh-CN" sz="2000" baseline="0" dirty="0" smtClean="0"/>
                        <a:t>quota</a:t>
                      </a:r>
                      <a:r>
                        <a:rPr lang="zh-CN" altLang="en-US" sz="2000" baseline="0" dirty="0" smtClean="0"/>
                        <a:t>  </a:t>
                      </a:r>
                      <a:r>
                        <a:rPr lang="en-US" altLang="zh-CN" sz="2000" baseline="0" dirty="0" smtClean="0"/>
                        <a:t>WHERE</a:t>
                      </a:r>
                      <a:r>
                        <a:rPr lang="zh-CN" altLang="en-US" sz="2000" baseline="0" dirty="0" smtClean="0"/>
                        <a:t> </a:t>
                      </a:r>
                      <a:r>
                        <a:rPr lang="en-US" altLang="zh-CN" sz="2000" baseline="0" dirty="0" smtClean="0"/>
                        <a:t>id</a:t>
                      </a:r>
                      <a:r>
                        <a:rPr lang="zh-CN" altLang="en-US" sz="2000" baseline="0" dirty="0" smtClean="0"/>
                        <a:t> </a:t>
                      </a:r>
                      <a:r>
                        <a:rPr lang="en-US" altLang="zh-CN" sz="2000" baseline="0" dirty="0" smtClean="0"/>
                        <a:t>=</a:t>
                      </a:r>
                      <a:r>
                        <a:rPr lang="zh-CN" altLang="en-US" sz="2000" baseline="0" dirty="0" smtClean="0"/>
                        <a:t> </a:t>
                      </a:r>
                      <a:r>
                        <a:rPr lang="en-US" altLang="zh-CN" sz="2000" baseline="0" dirty="0" smtClean="0"/>
                        <a:t>1;</a:t>
                      </a:r>
                      <a:r>
                        <a:rPr lang="zh-CN" altLang="en-US" sz="2000" baseline="0" dirty="0" smtClean="0"/>
                        <a:t>❾</a:t>
                      </a:r>
                      <a:endParaRPr lang="zh-CN" altLang="en-US" sz="2000" dirty="0" smtClean="0"/>
                    </a:p>
                  </a:txBody>
                  <a:tcPr anchor="ctr"/>
                </a:tc>
              </a:tr>
              <a:tr h="7312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t>SELECT</a:t>
                      </a:r>
                      <a:r>
                        <a:rPr lang="zh-CN" altLang="en-US" sz="2000" baseline="0" dirty="0" smtClean="0"/>
                        <a:t> </a:t>
                      </a:r>
                      <a:r>
                        <a:rPr lang="en-US" altLang="zh-CN" sz="2000" baseline="0" dirty="0" err="1" smtClean="0"/>
                        <a:t>available_quota</a:t>
                      </a:r>
                      <a:r>
                        <a:rPr lang="zh-CN" altLang="en-US" sz="2000" baseline="0" dirty="0" smtClean="0"/>
                        <a:t> </a:t>
                      </a:r>
                      <a:r>
                        <a:rPr lang="en-US" altLang="zh-CN" sz="2000" baseline="0" dirty="0" smtClean="0"/>
                        <a:t>FROM</a:t>
                      </a:r>
                      <a:r>
                        <a:rPr lang="zh-CN" altLang="en-US" sz="2000" baseline="0" dirty="0" smtClean="0"/>
                        <a:t>  </a:t>
                      </a:r>
                      <a:r>
                        <a:rPr lang="en-US" altLang="zh-CN" sz="2000" baseline="0" dirty="0" smtClean="0"/>
                        <a:t>quota</a:t>
                      </a:r>
                      <a:r>
                        <a:rPr lang="zh-CN" altLang="en-US" sz="2000" baseline="0" dirty="0" smtClean="0"/>
                        <a:t>  </a:t>
                      </a:r>
                      <a:r>
                        <a:rPr lang="en-US" altLang="zh-CN" sz="2000" baseline="0" dirty="0" smtClean="0"/>
                        <a:t>WHERE</a:t>
                      </a:r>
                      <a:r>
                        <a:rPr lang="zh-CN" altLang="en-US" sz="2000" baseline="0" dirty="0" smtClean="0"/>
                        <a:t> </a:t>
                      </a:r>
                      <a:r>
                        <a:rPr lang="en-US" altLang="zh-CN" sz="2000" baseline="0" dirty="0" smtClean="0"/>
                        <a:t>id</a:t>
                      </a:r>
                      <a:r>
                        <a:rPr lang="zh-CN" altLang="en-US" sz="2000" baseline="0" dirty="0" smtClean="0"/>
                        <a:t> </a:t>
                      </a:r>
                      <a:r>
                        <a:rPr lang="en-US" altLang="zh-CN" sz="2000" baseline="0" dirty="0" smtClean="0"/>
                        <a:t>=</a:t>
                      </a:r>
                      <a:r>
                        <a:rPr lang="zh-CN" altLang="en-US" sz="2000" baseline="0" dirty="0" smtClean="0"/>
                        <a:t> </a:t>
                      </a:r>
                      <a:r>
                        <a:rPr lang="en-US" altLang="zh-CN" sz="2000" baseline="0" dirty="0" smtClean="0"/>
                        <a:t>1;</a:t>
                      </a:r>
                      <a:r>
                        <a:rPr lang="zh-CN" altLang="en-US" sz="2000" baseline="0" dirty="0" smtClean="0"/>
                        <a:t>❿</a:t>
                      </a:r>
                      <a:endParaRPr lang="zh-CN" altLang="en-US" sz="2000" dirty="0" smtClean="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2000" dirty="0" smtClean="0"/>
                    </a:p>
                  </a:txBody>
                  <a:tcPr anchor="ctr"/>
                </a:tc>
              </a:tr>
              <a:tr h="48791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1" dirty="0" smtClean="0"/>
                        <a:t>COMMIT;</a:t>
                      </a:r>
                      <a:endParaRPr lang="zh-CN" altLang="en-US" sz="2000" b="1" dirty="0" smtClean="0"/>
                    </a:p>
                  </a:txBody>
                  <a:tcPr anchor="ctr"/>
                </a:tc>
                <a:tc>
                  <a:txBody>
                    <a:bodyPr/>
                    <a:lstStyle/>
                    <a:p>
                      <a:endParaRPr lang="zh-CN" altLang="en-US" sz="2000" dirty="0"/>
                    </a:p>
                  </a:txBody>
                  <a:tcPr anchor="ctr"/>
                </a:tc>
              </a:tr>
            </a:tbl>
          </a:graphicData>
        </a:graphic>
      </p:graphicFrame>
    </p:spTree>
    <p:extLst>
      <p:ext uri="{BB962C8B-B14F-4D97-AF65-F5344CB8AC3E}">
        <p14:creationId xmlns:p14="http://schemas.microsoft.com/office/powerpoint/2010/main" val="18637037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838200" y="365125"/>
            <a:ext cx="10515600" cy="1325563"/>
          </a:xfrm>
        </p:spPr>
        <p:txBody>
          <a:bodyPr/>
          <a:lstStyle/>
          <a:p>
            <a:r>
              <a:rPr kumimoji="1" lang="zh-CN" altLang="en-US" dirty="0">
                <a:latin typeface="Microsoft YaHei" charset="0"/>
                <a:ea typeface="Microsoft YaHei" charset="0"/>
                <a:cs typeface="Microsoft YaHei" charset="0"/>
              </a:rPr>
              <a:t>不可重复读</a:t>
            </a:r>
          </a:p>
        </p:txBody>
      </p:sp>
      <p:sp>
        <p:nvSpPr>
          <p:cNvPr id="5" name="文本框 4"/>
          <p:cNvSpPr txBox="1"/>
          <p:nvPr/>
        </p:nvSpPr>
        <p:spPr>
          <a:xfrm>
            <a:off x="621792" y="2114781"/>
            <a:ext cx="3350789" cy="2308324"/>
          </a:xfrm>
          <a:prstGeom prst="rect">
            <a:avLst/>
          </a:prstGeom>
          <a:noFill/>
        </p:spPr>
        <p:txBody>
          <a:bodyPr wrap="none" rtlCol="0">
            <a:spAutoFit/>
          </a:bodyPr>
          <a:lstStyle/>
          <a:p>
            <a:pPr marL="342900" indent="-342900">
              <a:lnSpc>
                <a:spcPct val="300000"/>
              </a:lnSpc>
              <a:buFont typeface="Arial" charset="0"/>
              <a:buChar char="•"/>
            </a:pPr>
            <a:r>
              <a:rPr kumimoji="1" lang="en-US" altLang="zh-CN" sz="2400" dirty="0" smtClean="0">
                <a:latin typeface="Microsoft YaHei" charset="0"/>
                <a:ea typeface="Microsoft YaHei" charset="0"/>
                <a:cs typeface="Microsoft YaHei" charset="0"/>
              </a:rPr>
              <a:t>READ</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COMMITTED</a:t>
            </a:r>
            <a:endParaRPr kumimoji="1" lang="zh-CN" altLang="en-US" sz="2400" dirty="0" smtClean="0">
              <a:latin typeface="Microsoft YaHei" charset="0"/>
              <a:ea typeface="Microsoft YaHei" charset="0"/>
              <a:cs typeface="Microsoft YaHei" charset="0"/>
            </a:endParaRPr>
          </a:p>
          <a:p>
            <a:pPr marL="342900" indent="-342900">
              <a:lnSpc>
                <a:spcPct val="300000"/>
              </a:lnSpc>
              <a:buFont typeface="Arial" charset="0"/>
              <a:buChar char="•"/>
            </a:pPr>
            <a:r>
              <a:rPr kumimoji="1" lang="zh-CN" altLang="en-US" sz="2400" dirty="0" smtClean="0">
                <a:latin typeface="Microsoft YaHei" charset="0"/>
                <a:ea typeface="Microsoft YaHei" charset="0"/>
                <a:cs typeface="Microsoft YaHei" charset="0"/>
              </a:rPr>
              <a:t>❺❼不可重复读</a:t>
            </a:r>
          </a:p>
        </p:txBody>
      </p:sp>
      <p:pic>
        <p:nvPicPr>
          <p:cNvPr id="3" name="图片 2"/>
          <p:cNvPicPr>
            <a:picLocks noChangeAspect="1"/>
          </p:cNvPicPr>
          <p:nvPr/>
        </p:nvPicPr>
        <p:blipFill>
          <a:blip r:embed="rId3"/>
          <a:stretch>
            <a:fillRect/>
          </a:stretch>
        </p:blipFill>
        <p:spPr>
          <a:xfrm>
            <a:off x="4260530" y="1371600"/>
            <a:ext cx="7405182" cy="5131308"/>
          </a:xfrm>
          <a:prstGeom prst="rect">
            <a:avLst/>
          </a:prstGeom>
        </p:spPr>
      </p:pic>
    </p:spTree>
    <p:extLst>
      <p:ext uri="{BB962C8B-B14F-4D97-AF65-F5344CB8AC3E}">
        <p14:creationId xmlns:p14="http://schemas.microsoft.com/office/powerpoint/2010/main" val="15869276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838200" y="365125"/>
            <a:ext cx="10515600" cy="1325563"/>
          </a:xfrm>
        </p:spPr>
        <p:txBody>
          <a:bodyPr/>
          <a:lstStyle/>
          <a:p>
            <a:r>
              <a:rPr kumimoji="1" lang="zh-CN" altLang="en-US" dirty="0" smtClean="0">
                <a:latin typeface="Microsoft YaHei" charset="0"/>
                <a:ea typeface="Microsoft YaHei" charset="0"/>
                <a:cs typeface="Microsoft YaHei" charset="0"/>
              </a:rPr>
              <a:t>幻读</a:t>
            </a:r>
            <a:endParaRPr kumimoji="1" lang="zh-CN" altLang="en-US" dirty="0">
              <a:latin typeface="Microsoft YaHei" charset="0"/>
              <a:ea typeface="Microsoft YaHei" charset="0"/>
              <a:cs typeface="Microsoft YaHei"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1127197902"/>
              </p:ext>
            </p:extLst>
          </p:nvPr>
        </p:nvGraphicFramePr>
        <p:xfrm>
          <a:off x="1609344" y="1690688"/>
          <a:ext cx="9997964" cy="3777424"/>
        </p:xfrm>
        <a:graphic>
          <a:graphicData uri="http://schemas.openxmlformats.org/drawingml/2006/table">
            <a:tbl>
              <a:tblPr bandRow="1">
                <a:tableStyleId>{5C22544A-7EE6-4342-B048-85BDC9FD1C3A}</a:tableStyleId>
              </a:tblPr>
              <a:tblGrid>
                <a:gridCol w="4998982"/>
                <a:gridCol w="4998982"/>
              </a:tblGrid>
              <a:tr h="421933">
                <a:tc>
                  <a:txBody>
                    <a:bodyPr/>
                    <a:lstStyle/>
                    <a:p>
                      <a:r>
                        <a:rPr lang="en-US" altLang="zh-CN" dirty="0" smtClean="0">
                          <a:latin typeface="Microsoft YaHei" charset="0"/>
                          <a:ea typeface="Microsoft YaHei" charset="0"/>
                          <a:cs typeface="Microsoft YaHei" charset="0"/>
                        </a:rPr>
                        <a:t>BEGIN</a:t>
                      </a:r>
                      <a:endParaRPr lang="zh-CN" altLang="en-US" dirty="0">
                        <a:latin typeface="Microsoft YaHei" charset="0"/>
                        <a:ea typeface="Microsoft YaHei" charset="0"/>
                        <a:cs typeface="Microsoft YaHei"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latin typeface="Microsoft YaHei" charset="0"/>
                        <a:ea typeface="Microsoft YaHei" charset="0"/>
                        <a:cs typeface="Microsoft YaHei" charset="0"/>
                      </a:endParaRPr>
                    </a:p>
                  </a:txBody>
                  <a:tcPr anchor="ctr"/>
                </a:tc>
              </a:tr>
              <a:tr h="421933">
                <a:tc>
                  <a:txBody>
                    <a:bodyPr/>
                    <a:lstStyle/>
                    <a:p>
                      <a:endParaRPr lang="zh-CN" altLang="en-US" dirty="0">
                        <a:latin typeface="Microsoft YaHei" charset="0"/>
                        <a:ea typeface="Microsoft YaHei" charset="0"/>
                        <a:cs typeface="Microsoft YaHei"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Microsoft YaHei" charset="0"/>
                          <a:ea typeface="Microsoft YaHei" charset="0"/>
                          <a:cs typeface="Microsoft YaHei" charset="0"/>
                        </a:rPr>
                        <a:t>BEGIN</a:t>
                      </a:r>
                      <a:endParaRPr lang="zh-CN" altLang="en-US" dirty="0" smtClean="0">
                        <a:latin typeface="Microsoft YaHei" charset="0"/>
                        <a:ea typeface="Microsoft YaHei" charset="0"/>
                        <a:cs typeface="Microsoft YaHei" charset="0"/>
                      </a:endParaRPr>
                    </a:p>
                  </a:txBody>
                  <a:tcPr anchor="ctr"/>
                </a:tc>
              </a:tr>
              <a:tr h="7282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solidFill>
                            <a:srgbClr val="FF0000"/>
                          </a:solidFill>
                          <a:latin typeface="Microsoft YaHei" charset="0"/>
                          <a:ea typeface="Microsoft YaHei" charset="0"/>
                          <a:cs typeface="Microsoft YaHei" charset="0"/>
                        </a:rPr>
                        <a:t>SELECT</a:t>
                      </a:r>
                      <a:r>
                        <a:rPr lang="zh-CN" altLang="en-US" b="1" baseline="0" dirty="0" smtClean="0">
                          <a:solidFill>
                            <a:srgbClr val="FF0000"/>
                          </a:solidFill>
                          <a:latin typeface="Microsoft YaHei" charset="0"/>
                          <a:ea typeface="Microsoft YaHei" charset="0"/>
                          <a:cs typeface="Microsoft YaHei" charset="0"/>
                        </a:rPr>
                        <a:t> * </a:t>
                      </a:r>
                      <a:r>
                        <a:rPr lang="en-US" altLang="zh-CN" b="1" baseline="0" dirty="0" smtClean="0">
                          <a:solidFill>
                            <a:srgbClr val="FF0000"/>
                          </a:solidFill>
                          <a:latin typeface="Microsoft YaHei" charset="0"/>
                          <a:ea typeface="Microsoft YaHei" charset="0"/>
                          <a:cs typeface="Microsoft YaHei" charset="0"/>
                        </a:rPr>
                        <a:t>FROM</a:t>
                      </a:r>
                      <a:r>
                        <a:rPr lang="zh-CN" altLang="en-US" b="1" baseline="0" dirty="0" smtClean="0">
                          <a:solidFill>
                            <a:srgbClr val="FF0000"/>
                          </a:solidFill>
                          <a:latin typeface="Microsoft YaHei" charset="0"/>
                          <a:ea typeface="Microsoft YaHei" charset="0"/>
                          <a:cs typeface="Microsoft YaHei" charset="0"/>
                        </a:rPr>
                        <a:t>  </a:t>
                      </a:r>
                      <a:r>
                        <a:rPr lang="en-US" altLang="zh-CN" b="1" baseline="0" dirty="0" smtClean="0">
                          <a:solidFill>
                            <a:srgbClr val="FF0000"/>
                          </a:solidFill>
                          <a:latin typeface="Microsoft YaHei" charset="0"/>
                          <a:ea typeface="Microsoft YaHei" charset="0"/>
                          <a:cs typeface="Microsoft YaHei" charset="0"/>
                        </a:rPr>
                        <a:t>quota</a:t>
                      </a:r>
                      <a:r>
                        <a:rPr lang="zh-CN" altLang="en-US" b="1" baseline="0" dirty="0" smtClean="0">
                          <a:solidFill>
                            <a:srgbClr val="FF0000"/>
                          </a:solidFill>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a:t>
                      </a:r>
                      <a:r>
                        <a:rPr lang="zh-CN" altLang="en-US" baseline="0" dirty="0" smtClean="0">
                          <a:latin typeface="Microsoft YaHei" charset="0"/>
                          <a:ea typeface="Microsoft YaHei" charset="0"/>
                          <a:cs typeface="Microsoft YaHei" charset="0"/>
                        </a:rPr>
                        <a:t>返回</a:t>
                      </a:r>
                      <a:r>
                        <a:rPr lang="en-US" altLang="zh-CN" baseline="0" dirty="0" smtClean="0">
                          <a:latin typeface="Microsoft YaHei" charset="0"/>
                          <a:ea typeface="Microsoft YaHei" charset="0"/>
                          <a:cs typeface="Microsoft YaHei" charset="0"/>
                        </a:rPr>
                        <a:t>id</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1</a:t>
                      </a:r>
                      <a:r>
                        <a:rPr lang="zh-CN" altLang="en-US" baseline="0" dirty="0" smtClean="0">
                          <a:latin typeface="Microsoft YaHei" charset="0"/>
                          <a:ea typeface="Microsoft YaHei" charset="0"/>
                          <a:cs typeface="Microsoft YaHei" charset="0"/>
                        </a:rPr>
                        <a:t> 的行</a:t>
                      </a:r>
                      <a:endParaRPr lang="zh-CN" altLang="en-US" dirty="0" smtClean="0">
                        <a:latin typeface="Microsoft YaHei" charset="0"/>
                        <a:ea typeface="Microsoft YaHei" charset="0"/>
                        <a:cs typeface="Microsoft YaHei"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latin typeface="Microsoft YaHei" charset="0"/>
                        <a:ea typeface="Microsoft YaHei" charset="0"/>
                        <a:cs typeface="Microsoft YaHei" charset="0"/>
                      </a:endParaRPr>
                    </a:p>
                  </a:txBody>
                  <a:tcPr anchor="ctr"/>
                </a:tc>
              </a:tr>
              <a:tr h="4219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latin typeface="Microsoft YaHei" charset="0"/>
                        <a:ea typeface="Microsoft YaHei" charset="0"/>
                        <a:cs typeface="Microsoft YaHei"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Microsoft YaHei" charset="0"/>
                          <a:ea typeface="Microsoft YaHei" charset="0"/>
                          <a:cs typeface="Microsoft YaHei" charset="0"/>
                        </a:rPr>
                        <a:t>SELECT</a:t>
                      </a:r>
                      <a:r>
                        <a:rPr lang="zh-CN" altLang="en-US" baseline="0" dirty="0" smtClean="0">
                          <a:latin typeface="Microsoft YaHei" charset="0"/>
                          <a:ea typeface="Microsoft YaHei" charset="0"/>
                          <a:cs typeface="Microsoft YaHei" charset="0"/>
                        </a:rPr>
                        <a:t> * </a:t>
                      </a:r>
                      <a:r>
                        <a:rPr lang="en-US" altLang="zh-CN" baseline="0" dirty="0" smtClean="0">
                          <a:latin typeface="Microsoft YaHei" charset="0"/>
                          <a:ea typeface="Microsoft YaHei" charset="0"/>
                          <a:cs typeface="Microsoft YaHei" charset="0"/>
                        </a:rPr>
                        <a:t>FROM</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quota;</a:t>
                      </a:r>
                      <a:endParaRPr lang="zh-CN" altLang="en-US" dirty="0" smtClean="0">
                        <a:latin typeface="Microsoft YaHei" charset="0"/>
                        <a:ea typeface="Microsoft YaHei" charset="0"/>
                        <a:cs typeface="Microsoft YaHei" charset="0"/>
                      </a:endParaRPr>
                    </a:p>
                  </a:txBody>
                  <a:tcPr anchor="ctr"/>
                </a:tc>
              </a:tr>
              <a:tr h="4692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latin typeface="Microsoft YaHei" charset="0"/>
                        <a:ea typeface="Microsoft YaHei" charset="0"/>
                        <a:cs typeface="Microsoft YaHei"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solidFill>
                            <a:srgbClr val="FF0000"/>
                          </a:solidFill>
                          <a:latin typeface="Microsoft YaHei" charset="0"/>
                          <a:ea typeface="Microsoft YaHei" charset="0"/>
                          <a:cs typeface="Microsoft YaHei" charset="0"/>
                        </a:rPr>
                        <a:t>INSERT</a:t>
                      </a:r>
                      <a:r>
                        <a:rPr lang="zh-CN" altLang="en-US" b="1" dirty="0" smtClean="0">
                          <a:solidFill>
                            <a:srgbClr val="FF0000"/>
                          </a:solidFill>
                          <a:latin typeface="Microsoft YaHei" charset="0"/>
                          <a:ea typeface="Microsoft YaHei" charset="0"/>
                          <a:cs typeface="Microsoft YaHei" charset="0"/>
                        </a:rPr>
                        <a:t> </a:t>
                      </a:r>
                      <a:r>
                        <a:rPr lang="en-US" altLang="zh-CN" b="1" dirty="0" smtClean="0">
                          <a:solidFill>
                            <a:srgbClr val="FF0000"/>
                          </a:solidFill>
                          <a:latin typeface="Microsoft YaHei" charset="0"/>
                          <a:ea typeface="Microsoft YaHei" charset="0"/>
                          <a:cs typeface="Microsoft YaHei" charset="0"/>
                        </a:rPr>
                        <a:t>INTO</a:t>
                      </a:r>
                      <a:r>
                        <a:rPr lang="zh-CN" altLang="en-US" b="1" dirty="0" smtClean="0">
                          <a:solidFill>
                            <a:srgbClr val="FF0000"/>
                          </a:solidFill>
                          <a:latin typeface="Microsoft YaHei" charset="0"/>
                          <a:ea typeface="Microsoft YaHei" charset="0"/>
                          <a:cs typeface="Microsoft YaHei" charset="0"/>
                        </a:rPr>
                        <a:t> </a:t>
                      </a:r>
                      <a:r>
                        <a:rPr lang="en-US" altLang="zh-CN" b="1" baseline="0" dirty="0" smtClean="0">
                          <a:solidFill>
                            <a:srgbClr val="FF0000"/>
                          </a:solidFill>
                          <a:latin typeface="Microsoft YaHei" charset="0"/>
                          <a:ea typeface="Microsoft YaHei" charset="0"/>
                          <a:cs typeface="Microsoft YaHei" charset="0"/>
                        </a:rPr>
                        <a:t>quota</a:t>
                      </a:r>
                      <a:r>
                        <a:rPr lang="zh-CN" altLang="en-US" b="1" baseline="0" dirty="0" smtClean="0">
                          <a:solidFill>
                            <a:srgbClr val="FF0000"/>
                          </a:solidFill>
                          <a:latin typeface="Microsoft YaHei" charset="0"/>
                          <a:ea typeface="Microsoft YaHei" charset="0"/>
                          <a:cs typeface="Microsoft YaHei" charset="0"/>
                        </a:rPr>
                        <a:t> </a:t>
                      </a:r>
                      <a:r>
                        <a:rPr lang="en-US" altLang="zh-CN" b="1" baseline="0" dirty="0" smtClean="0">
                          <a:solidFill>
                            <a:srgbClr val="FF0000"/>
                          </a:solidFill>
                          <a:latin typeface="Microsoft YaHei" charset="0"/>
                          <a:ea typeface="Microsoft YaHei" charset="0"/>
                          <a:cs typeface="Microsoft YaHei" charset="0"/>
                        </a:rPr>
                        <a:t>SET</a:t>
                      </a:r>
                      <a:r>
                        <a:rPr lang="zh-CN" altLang="en-US" b="1" baseline="0" dirty="0" smtClean="0">
                          <a:solidFill>
                            <a:srgbClr val="FF0000"/>
                          </a:solidFill>
                          <a:latin typeface="Microsoft YaHei" charset="0"/>
                          <a:ea typeface="Microsoft YaHei" charset="0"/>
                          <a:cs typeface="Microsoft YaHei" charset="0"/>
                        </a:rPr>
                        <a:t> </a:t>
                      </a:r>
                      <a:r>
                        <a:rPr lang="en-US" altLang="zh-CN" b="1" baseline="0" dirty="0" smtClean="0">
                          <a:solidFill>
                            <a:srgbClr val="FF0000"/>
                          </a:solidFill>
                          <a:latin typeface="Microsoft YaHei" charset="0"/>
                          <a:ea typeface="Microsoft YaHei" charset="0"/>
                          <a:cs typeface="Microsoft YaHei" charset="0"/>
                        </a:rPr>
                        <a:t>id</a:t>
                      </a:r>
                      <a:r>
                        <a:rPr lang="zh-CN" altLang="en-US" b="1" baseline="0" dirty="0" smtClean="0">
                          <a:solidFill>
                            <a:srgbClr val="FF0000"/>
                          </a:solidFill>
                          <a:latin typeface="Microsoft YaHei" charset="0"/>
                          <a:ea typeface="Microsoft YaHei" charset="0"/>
                          <a:cs typeface="Microsoft YaHei" charset="0"/>
                        </a:rPr>
                        <a:t> </a:t>
                      </a:r>
                      <a:r>
                        <a:rPr lang="en-US" altLang="zh-CN" b="1" baseline="0" dirty="0" smtClean="0">
                          <a:solidFill>
                            <a:srgbClr val="FF0000"/>
                          </a:solidFill>
                          <a:latin typeface="Microsoft YaHei" charset="0"/>
                          <a:ea typeface="Microsoft YaHei" charset="0"/>
                          <a:cs typeface="Microsoft YaHei" charset="0"/>
                        </a:rPr>
                        <a:t>=</a:t>
                      </a:r>
                      <a:r>
                        <a:rPr lang="zh-CN" altLang="en-US" b="1" baseline="0" dirty="0" smtClean="0">
                          <a:solidFill>
                            <a:srgbClr val="FF0000"/>
                          </a:solidFill>
                          <a:latin typeface="Microsoft YaHei" charset="0"/>
                          <a:ea typeface="Microsoft YaHei" charset="0"/>
                          <a:cs typeface="Microsoft YaHei" charset="0"/>
                        </a:rPr>
                        <a:t> </a:t>
                      </a:r>
                      <a:r>
                        <a:rPr lang="en-US" altLang="zh-CN" b="1" baseline="0" dirty="0" smtClean="0">
                          <a:solidFill>
                            <a:srgbClr val="FF0000"/>
                          </a:solidFill>
                          <a:latin typeface="Microsoft YaHei" charset="0"/>
                          <a:ea typeface="Microsoft YaHei" charset="0"/>
                          <a:cs typeface="Microsoft YaHei" charset="0"/>
                        </a:rPr>
                        <a:t>2;</a:t>
                      </a:r>
                    </a:p>
                  </a:txBody>
                  <a:tcPr anchor="ctr"/>
                </a:tc>
              </a:tr>
              <a:tr h="47021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latin typeface="Microsoft YaHei" charset="0"/>
                        <a:ea typeface="Microsoft YaHei" charset="0"/>
                        <a:cs typeface="Microsoft YaHei"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Microsoft YaHei" charset="0"/>
                          <a:ea typeface="Microsoft YaHei" charset="0"/>
                          <a:cs typeface="Microsoft YaHei" charset="0"/>
                        </a:rPr>
                        <a:t>COMMIT;</a:t>
                      </a:r>
                      <a:endParaRPr lang="zh-CN" altLang="en-US" dirty="0" smtClean="0">
                        <a:latin typeface="Microsoft YaHei" charset="0"/>
                        <a:ea typeface="Microsoft YaHei" charset="0"/>
                        <a:cs typeface="Microsoft YaHei" charset="0"/>
                      </a:endParaRPr>
                    </a:p>
                  </a:txBody>
                  <a:tcPr anchor="ctr"/>
                </a:tc>
              </a:tr>
              <a:tr h="4219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solidFill>
                            <a:srgbClr val="FF0000"/>
                          </a:solidFill>
                          <a:latin typeface="Microsoft YaHei" charset="0"/>
                          <a:ea typeface="Microsoft YaHei" charset="0"/>
                          <a:cs typeface="Microsoft YaHei" charset="0"/>
                        </a:rPr>
                        <a:t>SELECT</a:t>
                      </a:r>
                      <a:r>
                        <a:rPr lang="zh-CN" altLang="en-US" b="1" baseline="0" dirty="0" smtClean="0">
                          <a:solidFill>
                            <a:srgbClr val="FF0000"/>
                          </a:solidFill>
                          <a:latin typeface="Microsoft YaHei" charset="0"/>
                          <a:ea typeface="Microsoft YaHei" charset="0"/>
                          <a:cs typeface="Microsoft YaHei" charset="0"/>
                        </a:rPr>
                        <a:t> * </a:t>
                      </a:r>
                      <a:r>
                        <a:rPr lang="en-US" altLang="zh-CN" b="1" baseline="0" dirty="0" smtClean="0">
                          <a:solidFill>
                            <a:srgbClr val="FF0000"/>
                          </a:solidFill>
                          <a:latin typeface="Microsoft YaHei" charset="0"/>
                          <a:ea typeface="Microsoft YaHei" charset="0"/>
                          <a:cs typeface="Microsoft YaHei" charset="0"/>
                        </a:rPr>
                        <a:t>FROM</a:t>
                      </a:r>
                      <a:r>
                        <a:rPr lang="zh-CN" altLang="en-US" b="1" baseline="0" dirty="0" smtClean="0">
                          <a:solidFill>
                            <a:srgbClr val="FF0000"/>
                          </a:solidFill>
                          <a:latin typeface="Microsoft YaHei" charset="0"/>
                          <a:ea typeface="Microsoft YaHei" charset="0"/>
                          <a:cs typeface="Microsoft YaHei" charset="0"/>
                        </a:rPr>
                        <a:t>  </a:t>
                      </a:r>
                      <a:r>
                        <a:rPr lang="en-US" altLang="zh-CN" b="1" baseline="0" dirty="0" smtClean="0">
                          <a:solidFill>
                            <a:srgbClr val="FF0000"/>
                          </a:solidFill>
                          <a:latin typeface="Microsoft YaHei" charset="0"/>
                          <a:ea typeface="Microsoft YaHei" charset="0"/>
                          <a:cs typeface="Microsoft YaHei" charset="0"/>
                        </a:rPr>
                        <a:t>quota</a:t>
                      </a:r>
                      <a:r>
                        <a:rPr lang="zh-CN" altLang="en-US" b="1" baseline="0" dirty="0" smtClean="0">
                          <a:solidFill>
                            <a:srgbClr val="FF0000"/>
                          </a:solidFill>
                          <a:latin typeface="Microsoft YaHei" charset="0"/>
                          <a:ea typeface="Microsoft YaHei" charset="0"/>
                          <a:cs typeface="Microsoft YaHei" charset="0"/>
                        </a:rPr>
                        <a:t> ；</a:t>
                      </a:r>
                      <a:endParaRPr lang="zh-CN" altLang="en-US" b="1" dirty="0" smtClean="0">
                        <a:solidFill>
                          <a:srgbClr val="FF0000"/>
                        </a:solidFill>
                        <a:latin typeface="Microsoft YaHei" charset="0"/>
                        <a:ea typeface="Microsoft YaHei" charset="0"/>
                        <a:cs typeface="Microsoft YaHei"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latin typeface="Microsoft YaHei" charset="0"/>
                        <a:ea typeface="Microsoft YaHei" charset="0"/>
                        <a:cs typeface="Microsoft YaHei" charset="0"/>
                      </a:endParaRPr>
                    </a:p>
                  </a:txBody>
                  <a:tcPr anchor="ctr"/>
                </a:tc>
              </a:tr>
              <a:tr h="4219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Microsoft YaHei" charset="0"/>
                          <a:ea typeface="Microsoft YaHei" charset="0"/>
                          <a:cs typeface="Microsoft YaHei" charset="0"/>
                        </a:rPr>
                        <a:t>COMMIT;</a:t>
                      </a:r>
                      <a:endParaRPr lang="zh-CN" altLang="en-US" dirty="0" smtClean="0">
                        <a:latin typeface="Microsoft YaHei" charset="0"/>
                        <a:ea typeface="Microsoft YaHei" charset="0"/>
                        <a:cs typeface="Microsoft YaHei" charset="0"/>
                      </a:endParaRPr>
                    </a:p>
                  </a:txBody>
                  <a:tcPr anchor="ctr"/>
                </a:tc>
                <a:tc>
                  <a:txBody>
                    <a:bodyPr/>
                    <a:lstStyle/>
                    <a:p>
                      <a:endParaRPr lang="zh-CN" altLang="en-US" dirty="0">
                        <a:latin typeface="Microsoft YaHei" charset="0"/>
                        <a:ea typeface="Microsoft YaHei" charset="0"/>
                        <a:cs typeface="Microsoft YaHei" charset="0"/>
                      </a:endParaRPr>
                    </a:p>
                  </a:txBody>
                  <a:tcPr anchor="ctr"/>
                </a:tc>
              </a:tr>
            </a:tbl>
          </a:graphicData>
        </a:graphic>
      </p:graphicFrame>
      <p:sp>
        <p:nvSpPr>
          <p:cNvPr id="3" name="文本框 2"/>
          <p:cNvSpPr txBox="1"/>
          <p:nvPr/>
        </p:nvSpPr>
        <p:spPr>
          <a:xfrm>
            <a:off x="1664208" y="5741436"/>
            <a:ext cx="9290304" cy="1015663"/>
          </a:xfrm>
          <a:prstGeom prst="rect">
            <a:avLst/>
          </a:prstGeom>
          <a:noFill/>
          <a:ln>
            <a:solidFill>
              <a:srgbClr val="FF0000"/>
            </a:solidFill>
          </a:ln>
        </p:spPr>
        <p:txBody>
          <a:bodyPr wrap="square" rtlCol="0">
            <a:spAutoFit/>
          </a:bodyPr>
          <a:lstStyle/>
          <a:p>
            <a:pPr marL="342900" indent="-342900">
              <a:lnSpc>
                <a:spcPct val="150000"/>
              </a:lnSpc>
              <a:buFont typeface="Arial" charset="0"/>
              <a:buChar char="•"/>
            </a:pPr>
            <a:r>
              <a:rPr kumimoji="1" lang="zh-CN" altLang="en-US" sz="2000" dirty="0" smtClean="0">
                <a:solidFill>
                  <a:srgbClr val="FF0000"/>
                </a:solidFill>
                <a:latin typeface="Microsoft YaHei" charset="0"/>
                <a:ea typeface="Microsoft YaHei" charset="0"/>
                <a:cs typeface="Microsoft YaHei" charset="0"/>
              </a:rPr>
              <a:t>快照读情况下，通过</a:t>
            </a:r>
            <a:r>
              <a:rPr kumimoji="1" lang="en-US" altLang="zh-CN" sz="2000" dirty="0" smtClean="0">
                <a:solidFill>
                  <a:srgbClr val="FF0000"/>
                </a:solidFill>
                <a:latin typeface="Microsoft YaHei" charset="0"/>
                <a:ea typeface="Microsoft YaHei" charset="0"/>
                <a:cs typeface="Microsoft YaHei" charset="0"/>
              </a:rPr>
              <a:t>MVCC</a:t>
            </a:r>
            <a:r>
              <a:rPr kumimoji="1" lang="zh-CN" altLang="en-US" sz="2000" dirty="0" smtClean="0">
                <a:solidFill>
                  <a:srgbClr val="FF0000"/>
                </a:solidFill>
                <a:latin typeface="Microsoft YaHei" charset="0"/>
                <a:ea typeface="Microsoft YaHei" charset="0"/>
                <a:cs typeface="Microsoft YaHei" charset="0"/>
              </a:rPr>
              <a:t>避免幻读</a:t>
            </a:r>
          </a:p>
          <a:p>
            <a:pPr marL="342900" indent="-342900">
              <a:lnSpc>
                <a:spcPct val="150000"/>
              </a:lnSpc>
              <a:buFont typeface="Arial" charset="0"/>
              <a:buChar char="•"/>
            </a:pPr>
            <a:r>
              <a:rPr kumimoji="1" lang="zh-CN" altLang="en-US" sz="2000" dirty="0" smtClean="0">
                <a:solidFill>
                  <a:srgbClr val="FF0000"/>
                </a:solidFill>
                <a:latin typeface="Microsoft YaHei" charset="0"/>
                <a:ea typeface="Microsoft YaHei" charset="0"/>
                <a:cs typeface="Microsoft YaHei" charset="0"/>
              </a:rPr>
              <a:t>当前读情况下，通过锁避免幻读</a:t>
            </a:r>
          </a:p>
        </p:txBody>
      </p:sp>
    </p:spTree>
    <p:extLst>
      <p:ext uri="{BB962C8B-B14F-4D97-AF65-F5344CB8AC3E}">
        <p14:creationId xmlns:p14="http://schemas.microsoft.com/office/powerpoint/2010/main" val="6667202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Microsoft YaHei" charset="0"/>
                <a:ea typeface="Microsoft YaHei" charset="0"/>
                <a:cs typeface="Microsoft YaHei" charset="0"/>
              </a:rPr>
              <a:t>1.5</a:t>
            </a:r>
            <a:r>
              <a:rPr kumimoji="1" lang="zh-CN" altLang="en-US" dirty="0">
                <a:latin typeface="Microsoft YaHei" charset="0"/>
                <a:ea typeface="Microsoft YaHei" charset="0"/>
                <a:cs typeface="Microsoft YaHei" charset="0"/>
              </a:rPr>
              <a:t> </a:t>
            </a:r>
            <a:r>
              <a:rPr kumimoji="1" lang="zh-CN" altLang="en-US" dirty="0" smtClean="0">
                <a:latin typeface="Microsoft YaHei" charset="0"/>
                <a:ea typeface="Microsoft YaHei" charset="0"/>
                <a:cs typeface="Microsoft YaHei" charset="0"/>
              </a:rPr>
              <a:t>事物并发处理的演变</a:t>
            </a:r>
            <a:endParaRPr kumimoji="1" lang="zh-CN" altLang="en-US" dirty="0">
              <a:latin typeface="Microsoft YaHei" charset="0"/>
              <a:ea typeface="Microsoft YaHei" charset="0"/>
              <a:cs typeface="Microsoft YaHei" charset="0"/>
            </a:endParaRPr>
          </a:p>
        </p:txBody>
      </p:sp>
      <p:sp>
        <p:nvSpPr>
          <p:cNvPr id="3" name="文本框 2"/>
          <p:cNvSpPr txBox="1"/>
          <p:nvPr/>
        </p:nvSpPr>
        <p:spPr>
          <a:xfrm>
            <a:off x="1702286" y="1828800"/>
            <a:ext cx="6159451" cy="3970318"/>
          </a:xfrm>
          <a:prstGeom prst="rect">
            <a:avLst/>
          </a:prstGeom>
          <a:noFill/>
        </p:spPr>
        <p:txBody>
          <a:bodyPr wrap="square" rtlCol="0">
            <a:spAutoFit/>
          </a:bodyPr>
          <a:lstStyle/>
          <a:p>
            <a:pPr marL="342900" indent="-342900">
              <a:lnSpc>
                <a:spcPct val="300000"/>
              </a:lnSpc>
              <a:buFont typeface="Arial" charset="0"/>
              <a:buChar char="•"/>
            </a:pPr>
            <a:r>
              <a:rPr kumimoji="1" lang="zh-CN" altLang="en-US" sz="2800" dirty="0" smtClean="0">
                <a:latin typeface="Microsoft YaHei" charset="0"/>
                <a:ea typeface="Microsoft YaHei" charset="0"/>
                <a:cs typeface="Microsoft YaHei" charset="0"/>
              </a:rPr>
              <a:t>基于表的读写锁</a:t>
            </a:r>
          </a:p>
          <a:p>
            <a:pPr marL="342900" indent="-342900">
              <a:lnSpc>
                <a:spcPct val="300000"/>
              </a:lnSpc>
              <a:buFont typeface="Arial" charset="0"/>
              <a:buChar char="•"/>
            </a:pPr>
            <a:r>
              <a:rPr kumimoji="1" lang="zh-CN" altLang="en-US" sz="2800" b="1" dirty="0" smtClean="0">
                <a:solidFill>
                  <a:srgbClr val="FF0000"/>
                </a:solidFill>
                <a:latin typeface="Microsoft YaHei" charset="0"/>
                <a:ea typeface="Microsoft YaHei" charset="0"/>
                <a:cs typeface="Microsoft YaHei" charset="0"/>
              </a:rPr>
              <a:t>基于行</a:t>
            </a:r>
            <a:r>
              <a:rPr kumimoji="1" lang="en-US" altLang="zh-CN" sz="2800" b="1" dirty="0" smtClean="0">
                <a:solidFill>
                  <a:srgbClr val="FF0000"/>
                </a:solidFill>
                <a:latin typeface="Microsoft YaHei" charset="0"/>
                <a:ea typeface="Microsoft YaHei" charset="0"/>
                <a:cs typeface="Microsoft YaHei" charset="0"/>
              </a:rPr>
              <a:t>(</a:t>
            </a:r>
            <a:r>
              <a:rPr kumimoji="1" lang="zh-CN" altLang="en-US" sz="2800" b="1" dirty="0" smtClean="0">
                <a:solidFill>
                  <a:srgbClr val="FF0000"/>
                </a:solidFill>
                <a:latin typeface="Microsoft YaHei" charset="0"/>
                <a:ea typeface="Microsoft YaHei" charset="0"/>
                <a:cs typeface="Microsoft YaHei" charset="0"/>
              </a:rPr>
              <a:t>索引</a:t>
            </a:r>
            <a:r>
              <a:rPr kumimoji="1" lang="en-US" altLang="zh-CN" sz="2800" b="1" dirty="0" smtClean="0">
                <a:solidFill>
                  <a:srgbClr val="FF0000"/>
                </a:solidFill>
                <a:latin typeface="Microsoft YaHei" charset="0"/>
                <a:ea typeface="Microsoft YaHei" charset="0"/>
                <a:cs typeface="Microsoft YaHei" charset="0"/>
              </a:rPr>
              <a:t>)</a:t>
            </a:r>
            <a:r>
              <a:rPr kumimoji="1" lang="zh-CN" altLang="en-US" sz="2800" b="1" dirty="0" smtClean="0">
                <a:solidFill>
                  <a:srgbClr val="FF0000"/>
                </a:solidFill>
                <a:latin typeface="Microsoft YaHei" charset="0"/>
                <a:ea typeface="Microsoft YaHei" charset="0"/>
                <a:cs typeface="Microsoft YaHei" charset="0"/>
              </a:rPr>
              <a:t>的读写锁</a:t>
            </a:r>
          </a:p>
          <a:p>
            <a:pPr marL="342900" indent="-342900">
              <a:lnSpc>
                <a:spcPct val="300000"/>
              </a:lnSpc>
              <a:buFont typeface="Arial" charset="0"/>
              <a:buChar char="•"/>
            </a:pPr>
            <a:r>
              <a:rPr kumimoji="1" lang="zh-CN" altLang="en-US" sz="2800" b="1" dirty="0" smtClean="0">
                <a:solidFill>
                  <a:srgbClr val="FF0000"/>
                </a:solidFill>
                <a:latin typeface="Microsoft YaHei" charset="0"/>
                <a:ea typeface="Microsoft YaHei" charset="0"/>
                <a:cs typeface="Microsoft YaHei" charset="0"/>
              </a:rPr>
              <a:t>基于版本的并发控制</a:t>
            </a:r>
            <a:r>
              <a:rPr kumimoji="1" lang="en-US" altLang="zh-CN" sz="2800" b="1" dirty="0" smtClean="0">
                <a:solidFill>
                  <a:srgbClr val="FF0000"/>
                </a:solidFill>
                <a:latin typeface="Microsoft YaHei" charset="0"/>
                <a:ea typeface="Microsoft YaHei" charset="0"/>
                <a:cs typeface="Microsoft YaHei" charset="0"/>
              </a:rPr>
              <a:t>(MVCC)</a:t>
            </a:r>
            <a:endParaRPr kumimoji="1" lang="zh-CN" altLang="en-US" sz="2800" b="1" dirty="0" smtClean="0">
              <a:solidFill>
                <a:srgbClr val="FF000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3017667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6600" b="1" dirty="0">
                <a:latin typeface="Microsoft YaHei" charset="0"/>
                <a:ea typeface="Microsoft YaHei" charset="0"/>
                <a:cs typeface="Microsoft YaHei" charset="0"/>
              </a:rPr>
              <a:t>C</a:t>
            </a:r>
            <a:r>
              <a:rPr kumimoji="1" lang="en-US" altLang="zh-CN" sz="6600" b="1" dirty="0" smtClean="0">
                <a:latin typeface="Microsoft YaHei" charset="0"/>
                <a:ea typeface="Microsoft YaHei" charset="0"/>
                <a:cs typeface="Microsoft YaHei" charset="0"/>
              </a:rPr>
              <a:t>ontent</a:t>
            </a:r>
            <a:endParaRPr kumimoji="1" lang="zh-CN" altLang="en-US" sz="6600" b="1" dirty="0">
              <a:latin typeface="Microsoft YaHei" charset="0"/>
              <a:ea typeface="Microsoft YaHei" charset="0"/>
              <a:cs typeface="Microsoft YaHei" charset="0"/>
            </a:endParaRPr>
          </a:p>
        </p:txBody>
      </p:sp>
      <p:graphicFrame>
        <p:nvGraphicFramePr>
          <p:cNvPr id="6" name="内容占位符 3"/>
          <p:cNvGraphicFramePr>
            <a:graphicFrameLocks noGrp="1"/>
          </p:cNvGraphicFramePr>
          <p:nvPr>
            <p:ph idx="1"/>
            <p:extLst>
              <p:ext uri="{D42A27DB-BD31-4B8C-83A1-F6EECF244321}">
                <p14:modId xmlns:p14="http://schemas.microsoft.com/office/powerpoint/2010/main" val="536869422"/>
              </p:ext>
            </p:extLst>
          </p:nvPr>
        </p:nvGraphicFramePr>
        <p:xfrm>
          <a:off x="580540" y="1690688"/>
          <a:ext cx="9725510" cy="4726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25245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Microsoft YaHei" charset="0"/>
                <a:ea typeface="Microsoft YaHei" charset="0"/>
                <a:cs typeface="Microsoft YaHei" charset="0"/>
              </a:rPr>
              <a:t>二 </a:t>
            </a:r>
            <a:r>
              <a:rPr kumimoji="1" lang="en-US" altLang="zh-CN" dirty="0" smtClean="0">
                <a:latin typeface="Microsoft YaHei" charset="0"/>
                <a:ea typeface="Microsoft YaHei" charset="0"/>
                <a:cs typeface="Microsoft YaHei" charset="0"/>
              </a:rPr>
              <a:t>MVCC</a:t>
            </a:r>
            <a:endParaRPr kumimoji="1" lang="zh-CN" altLang="en-US" dirty="0">
              <a:latin typeface="Microsoft YaHei" charset="0"/>
              <a:ea typeface="Microsoft YaHei" charset="0"/>
              <a:cs typeface="Microsoft YaHei" charset="0"/>
            </a:endParaRPr>
          </a:p>
        </p:txBody>
      </p:sp>
      <p:sp>
        <p:nvSpPr>
          <p:cNvPr id="4" name="矩形 3"/>
          <p:cNvSpPr/>
          <p:nvPr/>
        </p:nvSpPr>
        <p:spPr>
          <a:xfrm>
            <a:off x="1642872" y="1562672"/>
            <a:ext cx="6096000" cy="4524315"/>
          </a:xfrm>
          <a:prstGeom prst="rect">
            <a:avLst/>
          </a:prstGeom>
        </p:spPr>
        <p:txBody>
          <a:bodyPr>
            <a:spAutoFit/>
          </a:bodyPr>
          <a:lstStyle/>
          <a:p>
            <a:pPr marL="285750" indent="-285750">
              <a:lnSpc>
                <a:spcPct val="300000"/>
              </a:lnSpc>
              <a:buFont typeface="Arial" charset="0"/>
              <a:buChar char="•"/>
            </a:pPr>
            <a:r>
              <a:rPr kumimoji="1" lang="zh-CN" altLang="en-US" sz="3200" dirty="0" smtClean="0">
                <a:latin typeface="Microsoft YaHei" charset="0"/>
                <a:ea typeface="Microsoft YaHei" charset="0"/>
                <a:cs typeface="Microsoft YaHei" charset="0"/>
              </a:rPr>
              <a:t>定义</a:t>
            </a:r>
          </a:p>
          <a:p>
            <a:pPr marL="285750" indent="-285750">
              <a:lnSpc>
                <a:spcPct val="300000"/>
              </a:lnSpc>
              <a:buFont typeface="Arial" charset="0"/>
              <a:buChar char="•"/>
            </a:pPr>
            <a:r>
              <a:rPr kumimoji="1" lang="zh-CN" altLang="en-US" sz="3200" dirty="0" smtClean="0">
                <a:latin typeface="Microsoft YaHei" charset="0"/>
                <a:ea typeface="Microsoft YaHei" charset="0"/>
                <a:cs typeface="Microsoft YaHei" charset="0"/>
              </a:rPr>
              <a:t>实现</a:t>
            </a:r>
          </a:p>
          <a:p>
            <a:pPr marL="285750" indent="-285750">
              <a:lnSpc>
                <a:spcPct val="300000"/>
              </a:lnSpc>
              <a:buFont typeface="Arial" charset="0"/>
              <a:buChar char="•"/>
            </a:pPr>
            <a:r>
              <a:rPr kumimoji="1" lang="zh-CN" altLang="en-US" sz="3200" dirty="0" smtClean="0">
                <a:latin typeface="Microsoft YaHei" charset="0"/>
                <a:ea typeface="Microsoft YaHei" charset="0"/>
                <a:cs typeface="Microsoft YaHei" charset="0"/>
              </a:rPr>
              <a:t>快照读</a:t>
            </a:r>
            <a:r>
              <a:rPr kumimoji="1" lang="en-US" altLang="zh-CN" sz="3200" dirty="0" smtClean="0">
                <a:latin typeface="Microsoft YaHei" charset="0"/>
                <a:ea typeface="Microsoft YaHei" charset="0"/>
                <a:cs typeface="Microsoft YaHei" charset="0"/>
              </a:rPr>
              <a:t>VS</a:t>
            </a:r>
            <a:r>
              <a:rPr kumimoji="1" lang="zh-CN" altLang="en-US" sz="3200" dirty="0" smtClean="0">
                <a:latin typeface="Microsoft YaHei" charset="0"/>
                <a:ea typeface="Microsoft YaHei" charset="0"/>
                <a:cs typeface="Microsoft YaHei" charset="0"/>
              </a:rPr>
              <a:t>当前读</a:t>
            </a:r>
            <a:endParaRPr kumimoji="1" lang="zh-CN" altLang="en-US" sz="32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20302967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Microsoft YaHei" charset="0"/>
                <a:ea typeface="Microsoft YaHei" charset="0"/>
                <a:cs typeface="Microsoft YaHei" charset="0"/>
              </a:rPr>
              <a:t>2.1</a:t>
            </a:r>
            <a:r>
              <a:rPr kumimoji="1" lang="zh-CN" altLang="en-US" dirty="0" smtClean="0">
                <a:latin typeface="Microsoft YaHei" charset="0"/>
                <a:ea typeface="Microsoft YaHei" charset="0"/>
                <a:cs typeface="Microsoft YaHei" charset="0"/>
              </a:rPr>
              <a:t> </a:t>
            </a:r>
            <a:r>
              <a:rPr kumimoji="1" lang="en-US" altLang="zh-CN" dirty="0" smtClean="0">
                <a:latin typeface="Microsoft YaHei" charset="0"/>
                <a:ea typeface="Microsoft YaHei" charset="0"/>
                <a:cs typeface="Microsoft YaHei" charset="0"/>
              </a:rPr>
              <a:t>MVCC</a:t>
            </a:r>
            <a:r>
              <a:rPr kumimoji="1" lang="zh-CN" altLang="en-US" dirty="0" smtClean="0">
                <a:latin typeface="Microsoft YaHei" charset="0"/>
                <a:ea typeface="Microsoft YaHei" charset="0"/>
                <a:cs typeface="Microsoft YaHei" charset="0"/>
              </a:rPr>
              <a:t>含义</a:t>
            </a:r>
            <a:endParaRPr kumimoji="1" lang="zh-CN" altLang="en-US" dirty="0">
              <a:latin typeface="Microsoft YaHei" charset="0"/>
              <a:ea typeface="Microsoft YaHei" charset="0"/>
              <a:cs typeface="Microsoft YaHei" charset="0"/>
            </a:endParaRPr>
          </a:p>
        </p:txBody>
      </p:sp>
      <p:sp>
        <p:nvSpPr>
          <p:cNvPr id="4" name="矩形 3"/>
          <p:cNvSpPr/>
          <p:nvPr/>
        </p:nvSpPr>
        <p:spPr>
          <a:xfrm>
            <a:off x="1084521" y="2041451"/>
            <a:ext cx="9650535" cy="3908762"/>
          </a:xfrm>
          <a:prstGeom prst="rect">
            <a:avLst/>
          </a:prstGeom>
        </p:spPr>
        <p:txBody>
          <a:bodyPr wrap="square">
            <a:spAutoFit/>
          </a:bodyPr>
          <a:lstStyle/>
          <a:p>
            <a:pPr marL="285750" indent="-285750" algn="just">
              <a:lnSpc>
                <a:spcPct val="200000"/>
              </a:lnSpc>
              <a:spcAft>
                <a:spcPts val="0"/>
              </a:spcAft>
              <a:buFont typeface="Arial" charset="0"/>
              <a:buChar char="•"/>
            </a:pPr>
            <a:r>
              <a:rPr lang="zh-CN" altLang="zh-CN" sz="2400" kern="100" dirty="0" smtClean="0">
                <a:effectLst/>
                <a:latin typeface="Microsoft YaHei" charset="0"/>
                <a:ea typeface="Microsoft YaHei" charset="0"/>
                <a:cs typeface="Microsoft YaHei" charset="0"/>
              </a:rPr>
              <a:t>多版本并发控制</a:t>
            </a:r>
            <a:r>
              <a:rPr lang="zh-CN" altLang="en-US" sz="2400" kern="100" dirty="0" smtClean="0">
                <a:effectLst/>
                <a:latin typeface="Microsoft YaHei" charset="0"/>
                <a:ea typeface="Microsoft YaHei" charset="0"/>
                <a:cs typeface="Microsoft YaHei" charset="0"/>
              </a:rPr>
              <a:t>（</a:t>
            </a:r>
            <a:r>
              <a:rPr lang="en-US" altLang="zh-CN" sz="2400" kern="100" dirty="0" err="1" smtClean="0">
                <a:latin typeface="Microsoft YaHei" charset="0"/>
                <a:ea typeface="Microsoft YaHei" charset="0"/>
                <a:cs typeface="Microsoft YaHei" charset="0"/>
              </a:rPr>
              <a:t>Mutli</a:t>
            </a:r>
            <a:r>
              <a:rPr lang="en-US" altLang="zh-CN" sz="2400" kern="100" dirty="0" smtClean="0">
                <a:latin typeface="Microsoft YaHei" charset="0"/>
                <a:ea typeface="Microsoft YaHei" charset="0"/>
                <a:cs typeface="Microsoft YaHei" charset="0"/>
              </a:rPr>
              <a:t> </a:t>
            </a:r>
            <a:r>
              <a:rPr lang="en-US" altLang="zh-CN" sz="2400" kern="100" dirty="0">
                <a:latin typeface="Microsoft YaHei" charset="0"/>
                <a:ea typeface="Microsoft YaHei" charset="0"/>
                <a:cs typeface="Microsoft YaHei" charset="0"/>
              </a:rPr>
              <a:t>Version </a:t>
            </a:r>
            <a:r>
              <a:rPr lang="en-US" altLang="zh-CN" sz="2400" kern="100" dirty="0" err="1">
                <a:latin typeface="Microsoft YaHei" charset="0"/>
                <a:ea typeface="Microsoft YaHei" charset="0"/>
                <a:cs typeface="Microsoft YaHei" charset="0"/>
              </a:rPr>
              <a:t>Concurreny</a:t>
            </a:r>
            <a:r>
              <a:rPr lang="en-US" altLang="zh-CN" sz="2400" kern="100" dirty="0">
                <a:latin typeface="Microsoft YaHei" charset="0"/>
                <a:ea typeface="Microsoft YaHei" charset="0"/>
                <a:cs typeface="Microsoft YaHei" charset="0"/>
              </a:rPr>
              <a:t> </a:t>
            </a:r>
            <a:r>
              <a:rPr lang="en-US" altLang="zh-CN" sz="2400" kern="100" dirty="0" smtClean="0">
                <a:latin typeface="Microsoft YaHei" charset="0"/>
                <a:ea typeface="Microsoft YaHei" charset="0"/>
                <a:cs typeface="Microsoft YaHei" charset="0"/>
              </a:rPr>
              <a:t>Control</a:t>
            </a:r>
            <a:r>
              <a:rPr lang="zh-CN" altLang="en-US" sz="2400" kern="100" dirty="0" smtClean="0">
                <a:latin typeface="Microsoft YaHei" charset="0"/>
                <a:ea typeface="Microsoft YaHei" charset="0"/>
                <a:cs typeface="Microsoft YaHei" charset="0"/>
              </a:rPr>
              <a:t>）</a:t>
            </a:r>
            <a:r>
              <a:rPr lang="zh-CN" altLang="en-US" sz="2400" kern="100" dirty="0">
                <a:latin typeface="Microsoft YaHei" charset="0"/>
                <a:ea typeface="Microsoft YaHei" charset="0"/>
                <a:cs typeface="Microsoft YaHei" charset="0"/>
              </a:rPr>
              <a:t>，</a:t>
            </a:r>
            <a:r>
              <a:rPr lang="zh-CN" altLang="zh-CN" sz="2400" kern="100" dirty="0" smtClean="0">
                <a:effectLst/>
                <a:latin typeface="Microsoft YaHei" charset="0"/>
                <a:ea typeface="Microsoft YaHei" charset="0"/>
                <a:cs typeface="Microsoft YaHei" charset="0"/>
              </a:rPr>
              <a:t>也可称之为</a:t>
            </a:r>
            <a:r>
              <a:rPr lang="zh-CN" altLang="zh-CN" sz="2400" b="1" kern="100" dirty="0" smtClean="0">
                <a:effectLst/>
                <a:latin typeface="Microsoft YaHei" charset="0"/>
                <a:ea typeface="Microsoft YaHei" charset="0"/>
                <a:cs typeface="Microsoft YaHei" charset="0"/>
              </a:rPr>
              <a:t>一致性</a:t>
            </a:r>
            <a:r>
              <a:rPr lang="zh-CN" altLang="zh-CN" sz="2800" b="1" kern="100" dirty="0" smtClean="0">
                <a:effectLst/>
                <a:latin typeface="Microsoft YaHei" charset="0"/>
                <a:ea typeface="Microsoft YaHei" charset="0"/>
                <a:cs typeface="Microsoft YaHei" charset="0"/>
              </a:rPr>
              <a:t>非锁定</a:t>
            </a:r>
            <a:r>
              <a:rPr lang="zh-CN" altLang="zh-CN" sz="2400" b="1" kern="100" dirty="0" smtClean="0">
                <a:effectLst/>
                <a:latin typeface="Microsoft YaHei" charset="0"/>
                <a:ea typeface="Microsoft YaHei" charset="0"/>
                <a:cs typeface="Microsoft YaHei" charset="0"/>
              </a:rPr>
              <a:t>读</a:t>
            </a:r>
            <a:r>
              <a:rPr lang="zh-CN" altLang="zh-CN" sz="2400" kern="100" dirty="0" smtClean="0">
                <a:effectLst/>
                <a:latin typeface="Microsoft YaHei" charset="0"/>
                <a:ea typeface="Microsoft YaHei" charset="0"/>
                <a:cs typeface="Microsoft YaHei" charset="0"/>
              </a:rPr>
              <a:t>；</a:t>
            </a:r>
            <a:endParaRPr lang="zh-CN" altLang="en-US" sz="2400" kern="100" dirty="0" smtClean="0">
              <a:effectLst/>
              <a:latin typeface="Microsoft YaHei" charset="0"/>
              <a:ea typeface="Microsoft YaHei" charset="0"/>
              <a:cs typeface="Microsoft YaHei" charset="0"/>
            </a:endParaRPr>
          </a:p>
          <a:p>
            <a:pPr marL="285750" indent="-285750" algn="just">
              <a:lnSpc>
                <a:spcPct val="200000"/>
              </a:lnSpc>
              <a:spcAft>
                <a:spcPts val="0"/>
              </a:spcAft>
              <a:buFont typeface="Arial" charset="0"/>
              <a:buChar char="•"/>
            </a:pPr>
            <a:r>
              <a:rPr lang="zh-CN" altLang="zh-CN" sz="2400" kern="100" dirty="0" smtClean="0">
                <a:effectLst/>
                <a:latin typeface="Microsoft YaHei" charset="0"/>
                <a:ea typeface="Microsoft YaHei" charset="0"/>
                <a:cs typeface="Microsoft YaHei" charset="0"/>
              </a:rPr>
              <a:t>它通过行的多版本控制方式来读取当前执行时间数据库中的行数据</a:t>
            </a:r>
            <a:r>
              <a:rPr lang="zh-CN" altLang="en-US" sz="2400" kern="100" dirty="0" smtClean="0">
                <a:effectLst/>
                <a:latin typeface="Microsoft YaHei" charset="0"/>
                <a:ea typeface="Microsoft YaHei" charset="0"/>
                <a:cs typeface="Microsoft YaHei" charset="0"/>
              </a:rPr>
              <a:t>；</a:t>
            </a:r>
          </a:p>
          <a:p>
            <a:pPr marL="285750" indent="-285750" algn="just">
              <a:lnSpc>
                <a:spcPct val="200000"/>
              </a:lnSpc>
              <a:spcAft>
                <a:spcPts val="0"/>
              </a:spcAft>
              <a:buFont typeface="Arial" charset="0"/>
              <a:buChar char="•"/>
            </a:pPr>
            <a:r>
              <a:rPr lang="zh-CN" altLang="zh-CN" sz="2400" kern="100" dirty="0" smtClean="0">
                <a:effectLst/>
                <a:latin typeface="Microsoft YaHei" charset="0"/>
                <a:ea typeface="Microsoft YaHei" charset="0"/>
                <a:cs typeface="Microsoft YaHei" charset="0"/>
              </a:rPr>
              <a:t>实质上使用的是快照数据</a:t>
            </a:r>
            <a:r>
              <a:rPr lang="zh-CN" altLang="en-US" sz="2400" kern="100" dirty="0" smtClean="0">
                <a:effectLst/>
                <a:latin typeface="Microsoft YaHei" charset="0"/>
                <a:ea typeface="Microsoft YaHei" charset="0"/>
                <a:cs typeface="Microsoft YaHei" charset="0"/>
              </a:rPr>
              <a:t>；</a:t>
            </a:r>
          </a:p>
          <a:p>
            <a:pPr marL="285750" indent="-285750" algn="just">
              <a:lnSpc>
                <a:spcPct val="200000"/>
              </a:lnSpc>
              <a:spcAft>
                <a:spcPts val="0"/>
              </a:spcAft>
              <a:buFont typeface="Arial" charset="0"/>
              <a:buChar char="•"/>
            </a:pPr>
            <a:r>
              <a:rPr lang="zh-CN" altLang="en-US" sz="2400" kern="100" dirty="0" smtClean="0">
                <a:effectLst/>
                <a:latin typeface="Microsoft YaHei" charset="0"/>
                <a:ea typeface="Microsoft YaHei" charset="0"/>
                <a:cs typeface="Microsoft YaHei" charset="0"/>
              </a:rPr>
              <a:t>适用于</a:t>
            </a:r>
            <a:r>
              <a:rPr lang="en-US" altLang="zh-CN" sz="2400" kern="100" dirty="0" smtClean="0">
                <a:effectLst/>
                <a:latin typeface="Microsoft YaHei" charset="0"/>
                <a:ea typeface="Microsoft YaHei" charset="0"/>
                <a:cs typeface="Microsoft YaHei" charset="0"/>
              </a:rPr>
              <a:t>RC</a:t>
            </a:r>
            <a:r>
              <a:rPr lang="zh-CN" altLang="en-US" sz="2400" kern="100" dirty="0" smtClean="0">
                <a:effectLst/>
                <a:latin typeface="Microsoft YaHei" charset="0"/>
                <a:ea typeface="Microsoft YaHei" charset="0"/>
                <a:cs typeface="Microsoft YaHei" charset="0"/>
              </a:rPr>
              <a:t>，</a:t>
            </a:r>
            <a:r>
              <a:rPr lang="en-US" altLang="zh-CN" sz="2400" kern="100" dirty="0" smtClean="0">
                <a:effectLst/>
                <a:latin typeface="Microsoft YaHei" charset="0"/>
                <a:ea typeface="Microsoft YaHei" charset="0"/>
                <a:cs typeface="Microsoft YaHei" charset="0"/>
              </a:rPr>
              <a:t>RR</a:t>
            </a:r>
            <a:r>
              <a:rPr lang="zh-CN" altLang="en-US" sz="2400" kern="100" dirty="0" smtClean="0">
                <a:effectLst/>
                <a:latin typeface="Microsoft YaHei" charset="0"/>
                <a:ea typeface="Microsoft YaHei" charset="0"/>
                <a:cs typeface="Microsoft YaHei" charset="0"/>
              </a:rPr>
              <a:t> 隔离级别</a:t>
            </a:r>
            <a:endParaRPr lang="zh-CN" altLang="zh-CN" sz="2400" kern="100" dirty="0">
              <a:effectLst/>
              <a:latin typeface="Microsoft YaHei" charset="0"/>
              <a:ea typeface="Microsoft YaHei" charset="0"/>
              <a:cs typeface="Microsoft YaHei" charset="0"/>
            </a:endParaRPr>
          </a:p>
        </p:txBody>
      </p:sp>
    </p:spTree>
    <p:extLst>
      <p:ext uri="{BB962C8B-B14F-4D97-AF65-F5344CB8AC3E}">
        <p14:creationId xmlns:p14="http://schemas.microsoft.com/office/powerpoint/2010/main" val="18681780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617764" y="1986778"/>
            <a:ext cx="9736036" cy="954107"/>
          </a:xfrm>
          <a:prstGeom prst="rect">
            <a:avLst/>
          </a:prstGeom>
          <a:noFill/>
        </p:spPr>
        <p:txBody>
          <a:bodyPr wrap="square" rtlCol="0">
            <a:spAutoFit/>
          </a:bodyPr>
          <a:lstStyle/>
          <a:p>
            <a:pPr marL="342900" indent="-342900">
              <a:lnSpc>
                <a:spcPct val="200000"/>
              </a:lnSpc>
              <a:buFont typeface="Arial" charset="0"/>
              <a:buChar char="•"/>
            </a:pPr>
            <a:r>
              <a:rPr kumimoji="1" lang="zh-CN" altLang="en-US" sz="2800" dirty="0" smtClean="0">
                <a:latin typeface="Microsoft YaHei" charset="0"/>
                <a:ea typeface="Microsoft YaHei" charset="0"/>
                <a:cs typeface="Microsoft YaHei" charset="0"/>
              </a:rPr>
              <a:t>读读非阻塞、读写</a:t>
            </a:r>
            <a:r>
              <a:rPr kumimoji="1" lang="zh-CN" altLang="en-US" sz="2800" dirty="0">
                <a:latin typeface="Microsoft YaHei" charset="0"/>
                <a:ea typeface="Microsoft YaHei" charset="0"/>
                <a:cs typeface="Microsoft YaHei" charset="0"/>
              </a:rPr>
              <a:t>非阻塞</a:t>
            </a:r>
            <a:r>
              <a:rPr kumimoji="1" lang="zh-CN" altLang="en-US" sz="2800" dirty="0" smtClean="0">
                <a:latin typeface="Microsoft YaHei" charset="0"/>
                <a:ea typeface="Microsoft YaHei" charset="0"/>
                <a:cs typeface="Microsoft YaHei" charset="0"/>
              </a:rPr>
              <a:t>、写写阻塞</a:t>
            </a:r>
          </a:p>
        </p:txBody>
      </p:sp>
      <p:sp>
        <p:nvSpPr>
          <p:cNvPr id="7" name="标题 1"/>
          <p:cNvSpPr>
            <a:spLocks noGrp="1"/>
          </p:cNvSpPr>
          <p:nvPr>
            <p:ph type="title"/>
          </p:nvPr>
        </p:nvSpPr>
        <p:spPr>
          <a:xfrm>
            <a:off x="838200" y="365125"/>
            <a:ext cx="10515600" cy="1325563"/>
          </a:xfrm>
        </p:spPr>
        <p:txBody>
          <a:bodyPr/>
          <a:lstStyle/>
          <a:p>
            <a:r>
              <a:rPr kumimoji="1" lang="en-US" altLang="zh-CN" dirty="0" smtClean="0">
                <a:latin typeface="Microsoft YaHei" charset="0"/>
                <a:ea typeface="Microsoft YaHei" charset="0"/>
                <a:cs typeface="Microsoft YaHei" charset="0"/>
              </a:rPr>
              <a:t>MVCC</a:t>
            </a:r>
            <a:r>
              <a:rPr kumimoji="1" lang="zh-CN" altLang="en-US" dirty="0" smtClean="0">
                <a:latin typeface="Microsoft YaHei" charset="0"/>
                <a:ea typeface="Microsoft YaHei" charset="0"/>
                <a:cs typeface="Microsoft YaHei" charset="0"/>
              </a:rPr>
              <a:t>的特点</a:t>
            </a:r>
            <a:endParaRPr kumimoji="1" lang="zh-CN" altLang="en-US" dirty="0">
              <a:latin typeface="Microsoft YaHei" charset="0"/>
              <a:ea typeface="Microsoft YaHei" charset="0"/>
              <a:cs typeface="Microsoft YaHei" charset="0"/>
            </a:endParaRPr>
          </a:p>
        </p:txBody>
      </p:sp>
      <p:sp>
        <p:nvSpPr>
          <p:cNvPr id="5" name="文本框 4"/>
          <p:cNvSpPr txBox="1"/>
          <p:nvPr/>
        </p:nvSpPr>
        <p:spPr>
          <a:xfrm>
            <a:off x="1617764" y="3236976"/>
            <a:ext cx="10159707" cy="1384995"/>
          </a:xfrm>
          <a:prstGeom prst="rect">
            <a:avLst/>
          </a:prstGeom>
          <a:noFill/>
        </p:spPr>
        <p:txBody>
          <a:bodyPr wrap="square" rtlCol="0">
            <a:spAutoFit/>
          </a:bodyPr>
          <a:lstStyle/>
          <a:p>
            <a:pPr marL="342900" indent="-342900">
              <a:lnSpc>
                <a:spcPct val="150000"/>
              </a:lnSpc>
              <a:buFont typeface="Arial" charset="0"/>
              <a:buChar char="•"/>
            </a:pPr>
            <a:r>
              <a:rPr kumimoji="1" lang="zh-CN" altLang="en-US" sz="2800" dirty="0" smtClean="0">
                <a:latin typeface="Microsoft YaHei" charset="0"/>
                <a:ea typeface="Microsoft YaHei" charset="0"/>
                <a:cs typeface="Microsoft YaHei" charset="0"/>
              </a:rPr>
              <a:t>当</a:t>
            </a:r>
            <a:r>
              <a:rPr kumimoji="1" lang="zh-CN" altLang="en-US" sz="2800" dirty="0">
                <a:latin typeface="Microsoft YaHei" charset="0"/>
                <a:ea typeface="Microsoft YaHei" charset="0"/>
                <a:cs typeface="Microsoft YaHei" charset="0"/>
              </a:rPr>
              <a:t>开始一个查询后，读到的数据</a:t>
            </a:r>
            <a:r>
              <a:rPr kumimoji="1" lang="zh-CN" altLang="en-US" sz="2800" b="1" dirty="0">
                <a:solidFill>
                  <a:srgbClr val="FF0000"/>
                </a:solidFill>
                <a:latin typeface="Microsoft YaHei" charset="0"/>
                <a:ea typeface="Microsoft YaHei" charset="0"/>
                <a:cs typeface="Microsoft YaHei" charset="0"/>
              </a:rPr>
              <a:t>总是</a:t>
            </a:r>
            <a:r>
              <a:rPr kumimoji="1" lang="zh-CN" altLang="en-US" sz="2800" dirty="0">
                <a:latin typeface="Microsoft YaHei" charset="0"/>
                <a:ea typeface="Microsoft YaHei" charset="0"/>
                <a:cs typeface="Microsoft YaHei" charset="0"/>
              </a:rPr>
              <a:t>查询开始时那个时间点的</a:t>
            </a:r>
            <a:r>
              <a:rPr kumimoji="1" lang="zh-CN" altLang="en-US" sz="2800" b="1" dirty="0">
                <a:solidFill>
                  <a:srgbClr val="FF0000"/>
                </a:solidFill>
                <a:latin typeface="Microsoft YaHei" charset="0"/>
                <a:ea typeface="Microsoft YaHei" charset="0"/>
                <a:cs typeface="Microsoft YaHei" charset="0"/>
              </a:rPr>
              <a:t>快照</a:t>
            </a:r>
            <a:r>
              <a:rPr kumimoji="1" lang="zh-CN" altLang="en-US" sz="2800" dirty="0">
                <a:latin typeface="Microsoft YaHei" charset="0"/>
                <a:ea typeface="Microsoft YaHei" charset="0"/>
                <a:cs typeface="Microsoft YaHei" charset="0"/>
              </a:rPr>
              <a:t>。即使查询开始后</a:t>
            </a:r>
            <a:r>
              <a:rPr kumimoji="1" lang="zh-CN" altLang="en-US" sz="2800" dirty="0" smtClean="0">
                <a:latin typeface="Microsoft YaHei" charset="0"/>
                <a:ea typeface="Microsoft YaHei" charset="0"/>
                <a:cs typeface="Microsoft YaHei" charset="0"/>
              </a:rPr>
              <a:t>，该行数据发生</a:t>
            </a:r>
            <a:r>
              <a:rPr kumimoji="1" lang="zh-CN" altLang="en-US" sz="2800" dirty="0">
                <a:latin typeface="Microsoft YaHei" charset="0"/>
                <a:ea typeface="Microsoft YaHei" charset="0"/>
                <a:cs typeface="Microsoft YaHei" charset="0"/>
              </a:rPr>
              <a:t>了变更</a:t>
            </a:r>
            <a:r>
              <a:rPr kumimoji="1" lang="zh-CN" altLang="en-US" sz="2800" dirty="0" smtClean="0">
                <a:latin typeface="Microsoft YaHei" charset="0"/>
                <a:ea typeface="Microsoft YaHei" charset="0"/>
                <a:cs typeface="Microsoft YaHei" charset="0"/>
              </a:rPr>
              <a:t>。</a:t>
            </a:r>
            <a:endParaRPr kumimoji="1" lang="zh-CN" altLang="en-US" sz="28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5732933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Microsoft YaHei" charset="0"/>
                <a:ea typeface="Microsoft YaHei" charset="0"/>
                <a:cs typeface="Microsoft YaHei" charset="0"/>
              </a:rPr>
              <a:t>2.2</a:t>
            </a:r>
            <a:r>
              <a:rPr kumimoji="1" lang="zh-CN" altLang="en-US" dirty="0" smtClean="0">
                <a:latin typeface="Microsoft YaHei" charset="0"/>
                <a:ea typeface="Microsoft YaHei" charset="0"/>
                <a:cs typeface="Microsoft YaHei" charset="0"/>
              </a:rPr>
              <a:t> </a:t>
            </a:r>
            <a:r>
              <a:rPr kumimoji="1" lang="en-US" altLang="zh-CN" dirty="0" smtClean="0">
                <a:latin typeface="Microsoft YaHei" charset="0"/>
                <a:ea typeface="Microsoft YaHei" charset="0"/>
                <a:cs typeface="Microsoft YaHei" charset="0"/>
              </a:rPr>
              <a:t>MVCC</a:t>
            </a:r>
            <a:r>
              <a:rPr kumimoji="1" lang="zh-CN" altLang="en-US" dirty="0" smtClean="0">
                <a:latin typeface="Microsoft YaHei" charset="0"/>
                <a:ea typeface="Microsoft YaHei" charset="0"/>
                <a:cs typeface="Microsoft YaHei" charset="0"/>
              </a:rPr>
              <a:t>的实现 </a:t>
            </a:r>
            <a:endParaRPr kumimoji="1" lang="zh-CN" altLang="en-US" dirty="0">
              <a:latin typeface="Microsoft YaHei" charset="0"/>
              <a:ea typeface="Microsoft YaHei" charset="0"/>
              <a:cs typeface="Microsoft YaHei" charset="0"/>
            </a:endParaRPr>
          </a:p>
        </p:txBody>
      </p:sp>
      <p:sp>
        <p:nvSpPr>
          <p:cNvPr id="6" name="文本框 5"/>
          <p:cNvSpPr txBox="1"/>
          <p:nvPr/>
        </p:nvSpPr>
        <p:spPr>
          <a:xfrm>
            <a:off x="1499616" y="1690688"/>
            <a:ext cx="7187184" cy="4524315"/>
          </a:xfrm>
          <a:prstGeom prst="rect">
            <a:avLst/>
          </a:prstGeom>
          <a:noFill/>
        </p:spPr>
        <p:txBody>
          <a:bodyPr wrap="square" rtlCol="0">
            <a:spAutoFit/>
          </a:bodyPr>
          <a:lstStyle/>
          <a:p>
            <a:pPr marL="457200" indent="-457200">
              <a:lnSpc>
                <a:spcPct val="300000"/>
              </a:lnSpc>
              <a:buFont typeface="Arial" charset="0"/>
              <a:buChar char="•"/>
            </a:pPr>
            <a:r>
              <a:rPr kumimoji="1" lang="zh-CN" altLang="en-US" sz="3200" dirty="0" smtClean="0">
                <a:latin typeface="Microsoft YaHei" charset="0"/>
                <a:ea typeface="Microsoft YaHei" charset="0"/>
                <a:cs typeface="Microsoft YaHei" charset="0"/>
              </a:rPr>
              <a:t>行的隐藏列</a:t>
            </a:r>
          </a:p>
          <a:p>
            <a:pPr marL="457200" indent="-457200">
              <a:lnSpc>
                <a:spcPct val="300000"/>
              </a:lnSpc>
              <a:buFont typeface="Arial" charset="0"/>
              <a:buChar char="•"/>
            </a:pPr>
            <a:r>
              <a:rPr kumimoji="1" lang="en-US" altLang="zh-CN" sz="3200" dirty="0" smtClean="0">
                <a:latin typeface="Microsoft YaHei" charset="0"/>
                <a:ea typeface="Microsoft YaHei" charset="0"/>
                <a:cs typeface="Microsoft YaHei" charset="0"/>
              </a:rPr>
              <a:t>Undo</a:t>
            </a:r>
            <a:r>
              <a:rPr kumimoji="1" lang="zh-CN" altLang="en-US" sz="3200" dirty="0" smtClean="0">
                <a:latin typeface="Microsoft YaHei" charset="0"/>
                <a:ea typeface="Microsoft YaHei" charset="0"/>
                <a:cs typeface="Microsoft YaHei" charset="0"/>
              </a:rPr>
              <a:t> </a:t>
            </a:r>
            <a:r>
              <a:rPr kumimoji="1" lang="en-US" altLang="zh-CN" sz="3200" dirty="0" smtClean="0">
                <a:latin typeface="Microsoft YaHei" charset="0"/>
                <a:ea typeface="Microsoft YaHei" charset="0"/>
                <a:cs typeface="Microsoft YaHei" charset="0"/>
              </a:rPr>
              <a:t>Log</a:t>
            </a:r>
            <a:endParaRPr kumimoji="1" lang="zh-CN" altLang="en-US" sz="3200" dirty="0" smtClean="0">
              <a:latin typeface="Microsoft YaHei" charset="0"/>
              <a:ea typeface="Microsoft YaHei" charset="0"/>
              <a:cs typeface="Microsoft YaHei" charset="0"/>
            </a:endParaRPr>
          </a:p>
          <a:p>
            <a:pPr marL="457200" indent="-457200">
              <a:lnSpc>
                <a:spcPct val="300000"/>
              </a:lnSpc>
              <a:buFont typeface="Arial" charset="0"/>
              <a:buChar char="•"/>
            </a:pPr>
            <a:r>
              <a:rPr kumimoji="1" lang="zh-CN" altLang="en-US" sz="3200" dirty="0" smtClean="0">
                <a:latin typeface="Microsoft YaHei" charset="0"/>
                <a:ea typeface="Microsoft YaHei" charset="0"/>
                <a:cs typeface="Microsoft YaHei" charset="0"/>
              </a:rPr>
              <a:t>可见性判断</a:t>
            </a:r>
            <a:endParaRPr kumimoji="1" lang="zh-CN" altLang="en-US" sz="32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3158924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latin typeface="Microsoft YaHei" charset="0"/>
                <a:ea typeface="Microsoft YaHei" charset="0"/>
                <a:cs typeface="Microsoft YaHei" charset="0"/>
              </a:rPr>
              <a:t>Innodb</a:t>
            </a:r>
            <a:r>
              <a:rPr kumimoji="1" lang="zh-CN" altLang="en-US" dirty="0" smtClean="0">
                <a:latin typeface="Microsoft YaHei" charset="0"/>
                <a:ea typeface="Microsoft YaHei" charset="0"/>
                <a:cs typeface="Microsoft YaHei" charset="0"/>
              </a:rPr>
              <a:t> 隐藏列</a:t>
            </a:r>
            <a:endParaRPr kumimoji="1" lang="zh-CN" altLang="en-US" dirty="0">
              <a:latin typeface="Microsoft YaHei" charset="0"/>
              <a:ea typeface="Microsoft YaHei" charset="0"/>
              <a:cs typeface="Microsoft YaHei" charset="0"/>
            </a:endParaRPr>
          </a:p>
        </p:txBody>
      </p:sp>
      <p:pic>
        <p:nvPicPr>
          <p:cNvPr id="5" name="图片 4"/>
          <p:cNvPicPr>
            <a:picLocks noChangeAspect="1"/>
          </p:cNvPicPr>
          <p:nvPr/>
        </p:nvPicPr>
        <p:blipFill>
          <a:blip r:embed="rId2"/>
          <a:stretch>
            <a:fillRect/>
          </a:stretch>
        </p:blipFill>
        <p:spPr>
          <a:xfrm>
            <a:off x="4115046" y="1903625"/>
            <a:ext cx="7915918" cy="3590036"/>
          </a:xfrm>
          <a:prstGeom prst="rect">
            <a:avLst/>
          </a:prstGeom>
        </p:spPr>
      </p:pic>
      <p:sp>
        <p:nvSpPr>
          <p:cNvPr id="6" name="文本框 5"/>
          <p:cNvSpPr txBox="1"/>
          <p:nvPr/>
        </p:nvSpPr>
        <p:spPr>
          <a:xfrm>
            <a:off x="838200" y="1690688"/>
            <a:ext cx="3624072" cy="3970318"/>
          </a:xfrm>
          <a:prstGeom prst="rect">
            <a:avLst/>
          </a:prstGeom>
          <a:noFill/>
        </p:spPr>
        <p:txBody>
          <a:bodyPr wrap="square" rtlCol="0">
            <a:spAutoFit/>
          </a:bodyPr>
          <a:lstStyle/>
          <a:p>
            <a:pPr marL="285750" indent="-285750">
              <a:lnSpc>
                <a:spcPct val="300000"/>
              </a:lnSpc>
              <a:buFont typeface="Arial" charset="0"/>
              <a:buChar char="•"/>
            </a:pPr>
            <a:r>
              <a:rPr kumimoji="1" lang="en-US" altLang="zh-CN" sz="2800" dirty="0" smtClean="0">
                <a:latin typeface="Microsoft YaHei" charset="0"/>
                <a:ea typeface="Microsoft YaHei" charset="0"/>
                <a:cs typeface="Microsoft YaHei" charset="0"/>
              </a:rPr>
              <a:t>ROW_ID</a:t>
            </a:r>
            <a:endParaRPr kumimoji="1" lang="zh-CN" altLang="en-US" sz="2800" dirty="0" smtClean="0">
              <a:latin typeface="Microsoft YaHei" charset="0"/>
              <a:ea typeface="Microsoft YaHei" charset="0"/>
              <a:cs typeface="Microsoft YaHei" charset="0"/>
            </a:endParaRPr>
          </a:p>
          <a:p>
            <a:pPr marL="285750" indent="-285750">
              <a:lnSpc>
                <a:spcPct val="300000"/>
              </a:lnSpc>
              <a:buFont typeface="Arial" charset="0"/>
              <a:buChar char="•"/>
            </a:pPr>
            <a:r>
              <a:rPr kumimoji="1" lang="en-US" altLang="zh-CN" sz="2800" dirty="0" smtClean="0">
                <a:latin typeface="Microsoft YaHei" charset="0"/>
                <a:ea typeface="Microsoft YaHei" charset="0"/>
                <a:cs typeface="Microsoft YaHei" charset="0"/>
              </a:rPr>
              <a:t>DB_TRX_ID</a:t>
            </a:r>
            <a:endParaRPr kumimoji="1" lang="zh-CN" altLang="en-US" sz="2800" dirty="0" smtClean="0">
              <a:latin typeface="Microsoft YaHei" charset="0"/>
              <a:ea typeface="Microsoft YaHei" charset="0"/>
              <a:cs typeface="Microsoft YaHei" charset="0"/>
            </a:endParaRPr>
          </a:p>
          <a:p>
            <a:pPr marL="285750" indent="-285750">
              <a:lnSpc>
                <a:spcPct val="300000"/>
              </a:lnSpc>
              <a:buFont typeface="Arial" charset="0"/>
              <a:buChar char="•"/>
            </a:pPr>
            <a:r>
              <a:rPr kumimoji="1" lang="en-US" altLang="zh-CN" sz="2800" dirty="0" smtClean="0">
                <a:latin typeface="Microsoft YaHei" charset="0"/>
                <a:ea typeface="Microsoft YaHei" charset="0"/>
                <a:cs typeface="Microsoft YaHei" charset="0"/>
              </a:rPr>
              <a:t>DB_ROLL_PTR</a:t>
            </a:r>
            <a:endParaRPr kumimoji="1" lang="zh-CN" altLang="en-US" sz="28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7641722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Microsoft YaHei" charset="0"/>
                <a:ea typeface="Microsoft YaHei" charset="0"/>
                <a:cs typeface="Microsoft YaHei" charset="0"/>
              </a:rPr>
              <a:t>DML</a:t>
            </a:r>
            <a:r>
              <a:rPr kumimoji="1" lang="zh-CN" altLang="en-US" dirty="0" smtClean="0">
                <a:latin typeface="Microsoft YaHei" charset="0"/>
                <a:ea typeface="Microsoft YaHei" charset="0"/>
                <a:cs typeface="Microsoft YaHei" charset="0"/>
              </a:rPr>
              <a:t>与隐藏列</a:t>
            </a:r>
            <a:endParaRPr kumimoji="1" lang="zh-CN" altLang="en-US" dirty="0">
              <a:latin typeface="Microsoft YaHei" charset="0"/>
              <a:ea typeface="Microsoft YaHei" charset="0"/>
              <a:cs typeface="Microsoft YaHei" charset="0"/>
            </a:endParaRPr>
          </a:p>
        </p:txBody>
      </p:sp>
      <p:sp>
        <p:nvSpPr>
          <p:cNvPr id="4" name="文本框 3"/>
          <p:cNvSpPr txBox="1"/>
          <p:nvPr/>
        </p:nvSpPr>
        <p:spPr>
          <a:xfrm>
            <a:off x="838200" y="1461136"/>
            <a:ext cx="10957560" cy="5386090"/>
          </a:xfrm>
          <a:prstGeom prst="rect">
            <a:avLst/>
          </a:prstGeom>
          <a:noFill/>
        </p:spPr>
        <p:txBody>
          <a:bodyPr wrap="square" rtlCol="0">
            <a:spAutoFit/>
          </a:bodyPr>
          <a:lstStyle/>
          <a:p>
            <a:pPr marL="457200" indent="-457200">
              <a:lnSpc>
                <a:spcPct val="200000"/>
              </a:lnSpc>
              <a:buFont typeface="Arial" charset="0"/>
              <a:buChar char="•"/>
            </a:pPr>
            <a:r>
              <a:rPr kumimoji="1" lang="en-US" altLang="zh-CN" sz="2800" b="1" dirty="0" smtClean="0">
                <a:latin typeface="Microsoft YaHei" charset="0"/>
                <a:ea typeface="Microsoft YaHei" charset="0"/>
                <a:cs typeface="Microsoft YaHei" charset="0"/>
              </a:rPr>
              <a:t>SELECT</a:t>
            </a:r>
            <a:r>
              <a:rPr kumimoji="1" lang="zh-CN" altLang="en-US" sz="2800" dirty="0" smtClean="0">
                <a:latin typeface="Microsoft YaHei" charset="0"/>
                <a:ea typeface="Microsoft YaHei" charset="0"/>
                <a:cs typeface="Microsoft YaHei" charset="0"/>
              </a:rPr>
              <a:t>： 事务每次只能读到</a:t>
            </a:r>
            <a:r>
              <a:rPr kumimoji="1" lang="zh-CN" altLang="en-US" sz="2800" b="1" dirty="0" smtClean="0">
                <a:latin typeface="Microsoft YaHei" charset="0"/>
                <a:ea typeface="Microsoft YaHei" charset="0"/>
                <a:cs typeface="Microsoft YaHei" charset="0"/>
              </a:rPr>
              <a:t>创建版本号</a:t>
            </a:r>
            <a:r>
              <a:rPr kumimoji="1" lang="zh-CN" altLang="en-US" sz="2800" b="1" dirty="0" smtClean="0">
                <a:solidFill>
                  <a:srgbClr val="FF0000"/>
                </a:solidFill>
                <a:latin typeface="Microsoft YaHei" charset="0"/>
                <a:ea typeface="Microsoft YaHei" charset="0"/>
                <a:cs typeface="Microsoft YaHei" charset="0"/>
              </a:rPr>
              <a:t>小于等于</a:t>
            </a:r>
            <a:r>
              <a:rPr kumimoji="1" lang="zh-CN" altLang="en-US" sz="2800" b="1" dirty="0" smtClean="0">
                <a:latin typeface="Microsoft YaHei" charset="0"/>
                <a:ea typeface="Microsoft YaHei" charset="0"/>
                <a:cs typeface="Microsoft YaHei" charset="0"/>
              </a:rPr>
              <a:t>此次系统版本号</a:t>
            </a:r>
            <a:r>
              <a:rPr kumimoji="1" lang="zh-CN" altLang="en-US" sz="2800" dirty="0" smtClean="0">
                <a:latin typeface="Microsoft YaHei" charset="0"/>
                <a:ea typeface="Microsoft YaHei" charset="0"/>
                <a:cs typeface="Microsoft YaHei" charset="0"/>
              </a:rPr>
              <a:t>的记录</a:t>
            </a:r>
          </a:p>
          <a:p>
            <a:pPr marL="457200" indent="-457200">
              <a:lnSpc>
                <a:spcPct val="200000"/>
              </a:lnSpc>
              <a:buFont typeface="Arial" charset="0"/>
              <a:buChar char="•"/>
            </a:pPr>
            <a:r>
              <a:rPr kumimoji="1" lang="en-US" altLang="zh-CN" sz="2800" b="1" dirty="0" smtClean="0">
                <a:latin typeface="Microsoft YaHei" charset="0"/>
                <a:ea typeface="Microsoft YaHei" charset="0"/>
                <a:cs typeface="Microsoft YaHei" charset="0"/>
              </a:rPr>
              <a:t>INSERT</a:t>
            </a:r>
            <a:r>
              <a:rPr kumimoji="1" lang="zh-CN" altLang="en-US" sz="2800" dirty="0" smtClean="0">
                <a:latin typeface="Microsoft YaHei" charset="0"/>
                <a:ea typeface="Microsoft YaHei" charset="0"/>
                <a:cs typeface="Microsoft YaHei" charset="0"/>
              </a:rPr>
              <a:t>：把</a:t>
            </a:r>
            <a:r>
              <a:rPr kumimoji="1" lang="zh-CN" altLang="en-US" sz="2800" b="1" dirty="0" smtClean="0">
                <a:latin typeface="Microsoft YaHei" charset="0"/>
                <a:ea typeface="Microsoft YaHei" charset="0"/>
                <a:cs typeface="Microsoft YaHei" charset="0"/>
              </a:rPr>
              <a:t>当前系统版本号</a:t>
            </a:r>
            <a:r>
              <a:rPr kumimoji="1" lang="zh-CN" altLang="en-US" sz="2800" dirty="0" smtClean="0">
                <a:latin typeface="Microsoft YaHei" charset="0"/>
                <a:ea typeface="Microsoft YaHei" charset="0"/>
                <a:cs typeface="Microsoft YaHei" charset="0"/>
              </a:rPr>
              <a:t>作为</a:t>
            </a:r>
            <a:r>
              <a:rPr kumimoji="1" lang="zh-CN" altLang="en-US" sz="2800" b="1" dirty="0" smtClean="0">
                <a:solidFill>
                  <a:srgbClr val="FF0000"/>
                </a:solidFill>
                <a:latin typeface="Microsoft YaHei" charset="0"/>
                <a:ea typeface="Microsoft YaHei" charset="0"/>
                <a:cs typeface="Microsoft YaHei" charset="0"/>
              </a:rPr>
              <a:t>行记录的版本号</a:t>
            </a:r>
            <a:endParaRPr kumimoji="1" lang="zh-CN" altLang="en-US" sz="2800" dirty="0" smtClean="0">
              <a:latin typeface="Microsoft YaHei" charset="0"/>
              <a:ea typeface="Microsoft YaHei" charset="0"/>
              <a:cs typeface="Microsoft YaHei" charset="0"/>
            </a:endParaRPr>
          </a:p>
          <a:p>
            <a:pPr marL="457200" indent="-457200">
              <a:lnSpc>
                <a:spcPct val="200000"/>
              </a:lnSpc>
              <a:buFont typeface="Arial" charset="0"/>
              <a:buChar char="•"/>
            </a:pPr>
            <a:r>
              <a:rPr kumimoji="1" lang="en-US" altLang="zh-CN" sz="2800" b="1" dirty="0" smtClean="0">
                <a:latin typeface="Microsoft YaHei" charset="0"/>
                <a:ea typeface="Microsoft YaHei" charset="0"/>
                <a:cs typeface="Microsoft YaHei" charset="0"/>
              </a:rPr>
              <a:t>UPDATE</a:t>
            </a:r>
            <a:r>
              <a:rPr kumimoji="1" lang="zh-CN" altLang="en-US" sz="2800" dirty="0">
                <a:latin typeface="Microsoft YaHei" charset="0"/>
                <a:ea typeface="Microsoft YaHei" charset="0"/>
                <a:cs typeface="Microsoft YaHei" charset="0"/>
              </a:rPr>
              <a:t>：插入一条新记录，并把</a:t>
            </a:r>
            <a:r>
              <a:rPr kumimoji="1" lang="zh-CN" altLang="en-US" sz="2800" b="1" dirty="0">
                <a:latin typeface="Microsoft YaHei" charset="0"/>
                <a:ea typeface="Microsoft YaHei" charset="0"/>
                <a:cs typeface="Microsoft YaHei" charset="0"/>
              </a:rPr>
              <a:t>当前系统版本号</a:t>
            </a:r>
            <a:r>
              <a:rPr kumimoji="1" lang="zh-CN" altLang="en-US" sz="2800" dirty="0">
                <a:latin typeface="Microsoft YaHei" charset="0"/>
                <a:ea typeface="Microsoft YaHei" charset="0"/>
                <a:cs typeface="Microsoft YaHei" charset="0"/>
              </a:rPr>
              <a:t>作为</a:t>
            </a:r>
            <a:r>
              <a:rPr kumimoji="1" lang="zh-CN" altLang="en-US" sz="2800" b="1" dirty="0" smtClean="0">
                <a:solidFill>
                  <a:srgbClr val="FF0000"/>
                </a:solidFill>
                <a:latin typeface="Microsoft YaHei" charset="0"/>
                <a:ea typeface="Microsoft YaHei" charset="0"/>
                <a:cs typeface="Microsoft YaHei" charset="0"/>
              </a:rPr>
              <a:t>行记录</a:t>
            </a:r>
            <a:r>
              <a:rPr kumimoji="1" lang="zh-CN" altLang="en-US" sz="2800" b="1" dirty="0">
                <a:solidFill>
                  <a:srgbClr val="FF0000"/>
                </a:solidFill>
                <a:latin typeface="Microsoft YaHei" charset="0"/>
                <a:ea typeface="Microsoft YaHei" charset="0"/>
                <a:cs typeface="Microsoft YaHei" charset="0"/>
              </a:rPr>
              <a:t>的版本</a:t>
            </a:r>
            <a:r>
              <a:rPr kumimoji="1" lang="zh-CN" altLang="en-US" sz="2800" b="1" dirty="0" smtClean="0">
                <a:solidFill>
                  <a:srgbClr val="FF0000"/>
                </a:solidFill>
                <a:latin typeface="Microsoft YaHei" charset="0"/>
                <a:ea typeface="Microsoft YaHei" charset="0"/>
                <a:cs typeface="Microsoft YaHei" charset="0"/>
              </a:rPr>
              <a:t>号</a:t>
            </a:r>
          </a:p>
          <a:p>
            <a:pPr marL="457200" indent="-457200">
              <a:lnSpc>
                <a:spcPct val="200000"/>
              </a:lnSpc>
              <a:buFont typeface="Arial" charset="0"/>
              <a:buChar char="•"/>
            </a:pPr>
            <a:r>
              <a:rPr kumimoji="1" lang="en-US" altLang="zh-CN" sz="2800" b="1" dirty="0" smtClean="0">
                <a:latin typeface="Microsoft YaHei" charset="0"/>
                <a:ea typeface="Microsoft YaHei" charset="0"/>
                <a:cs typeface="Microsoft YaHei" charset="0"/>
              </a:rPr>
              <a:t>DELETE</a:t>
            </a:r>
            <a:r>
              <a:rPr kumimoji="1" lang="zh-CN" altLang="en-US" sz="2800" dirty="0" smtClean="0">
                <a:latin typeface="Microsoft YaHei" charset="0"/>
                <a:ea typeface="Microsoft YaHei" charset="0"/>
                <a:cs typeface="Microsoft YaHei" charset="0"/>
              </a:rPr>
              <a:t>：把</a:t>
            </a:r>
            <a:r>
              <a:rPr kumimoji="1" lang="zh-CN" altLang="en-US" sz="2800" b="1" dirty="0" smtClean="0">
                <a:latin typeface="Microsoft YaHei" charset="0"/>
                <a:ea typeface="Microsoft YaHei" charset="0"/>
                <a:cs typeface="Microsoft YaHei" charset="0"/>
              </a:rPr>
              <a:t>当前系统版本号</a:t>
            </a:r>
            <a:r>
              <a:rPr kumimoji="1" lang="zh-CN" altLang="en-US" sz="2800" dirty="0" smtClean="0">
                <a:latin typeface="Microsoft YaHei" charset="0"/>
                <a:ea typeface="Microsoft YaHei" charset="0"/>
                <a:cs typeface="Microsoft YaHei" charset="0"/>
              </a:rPr>
              <a:t>作为</a:t>
            </a:r>
            <a:r>
              <a:rPr kumimoji="1" lang="zh-CN" altLang="en-US" sz="2800" b="1" dirty="0" smtClean="0">
                <a:solidFill>
                  <a:srgbClr val="FF0000"/>
                </a:solidFill>
                <a:latin typeface="Microsoft YaHei" charset="0"/>
                <a:ea typeface="Microsoft YaHei" charset="0"/>
                <a:cs typeface="Microsoft YaHei" charset="0"/>
              </a:rPr>
              <a:t>行记录的</a:t>
            </a:r>
            <a:r>
              <a:rPr kumimoji="1" lang="zh-CN" altLang="en-US" sz="3200" b="1" i="1" u="sng" dirty="0" smtClean="0">
                <a:solidFill>
                  <a:srgbClr val="FF0000"/>
                </a:solidFill>
                <a:latin typeface="Microsoft YaHei" charset="0"/>
                <a:ea typeface="Microsoft YaHei" charset="0"/>
                <a:cs typeface="Microsoft YaHei" charset="0"/>
              </a:rPr>
              <a:t>删除版本号？</a:t>
            </a:r>
          </a:p>
        </p:txBody>
      </p:sp>
    </p:spTree>
    <p:extLst>
      <p:ext uri="{BB962C8B-B14F-4D97-AF65-F5344CB8AC3E}">
        <p14:creationId xmlns:p14="http://schemas.microsoft.com/office/powerpoint/2010/main" val="1288858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838200" y="365125"/>
            <a:ext cx="10515600" cy="1325563"/>
          </a:xfrm>
        </p:spPr>
        <p:txBody>
          <a:bodyPr/>
          <a:lstStyle/>
          <a:p>
            <a:r>
              <a:rPr kumimoji="1" lang="en-US" altLang="zh-CN" dirty="0" smtClean="0">
                <a:latin typeface="Microsoft YaHei" charset="0"/>
                <a:ea typeface="Microsoft YaHei" charset="0"/>
                <a:cs typeface="Microsoft YaHei" charset="0"/>
              </a:rPr>
              <a:t>Q</a:t>
            </a:r>
            <a:r>
              <a:rPr kumimoji="1" lang="zh-CN" altLang="en-US" dirty="0" smtClean="0">
                <a:latin typeface="Microsoft YaHei" charset="0"/>
                <a:ea typeface="Microsoft YaHei" charset="0"/>
                <a:cs typeface="Microsoft YaHei" charset="0"/>
              </a:rPr>
              <a:t>：返回结果？</a:t>
            </a:r>
            <a:endParaRPr kumimoji="1" lang="zh-CN" altLang="en-US" dirty="0">
              <a:latin typeface="Microsoft YaHei" charset="0"/>
              <a:ea typeface="Microsoft YaHei" charset="0"/>
              <a:cs typeface="Microsoft YaHei" charset="0"/>
            </a:endParaRPr>
          </a:p>
        </p:txBody>
      </p:sp>
      <p:pic>
        <p:nvPicPr>
          <p:cNvPr id="3" name="图片 2"/>
          <p:cNvPicPr>
            <a:picLocks noChangeAspect="1"/>
          </p:cNvPicPr>
          <p:nvPr/>
        </p:nvPicPr>
        <p:blipFill>
          <a:blip r:embed="rId3"/>
          <a:stretch>
            <a:fillRect/>
          </a:stretch>
        </p:blipFill>
        <p:spPr>
          <a:xfrm>
            <a:off x="819912" y="1537276"/>
            <a:ext cx="7586726" cy="5247572"/>
          </a:xfrm>
          <a:prstGeom prst="rect">
            <a:avLst/>
          </a:prstGeom>
        </p:spPr>
      </p:pic>
      <p:sp>
        <p:nvSpPr>
          <p:cNvPr id="5" name="文本框 4"/>
          <p:cNvSpPr txBox="1"/>
          <p:nvPr/>
        </p:nvSpPr>
        <p:spPr>
          <a:xfrm>
            <a:off x="8650224" y="1537276"/>
            <a:ext cx="3541776" cy="2862322"/>
          </a:xfrm>
          <a:prstGeom prst="rect">
            <a:avLst/>
          </a:prstGeom>
          <a:noFill/>
        </p:spPr>
        <p:txBody>
          <a:bodyPr wrap="square" rtlCol="0">
            <a:spAutoFit/>
          </a:bodyPr>
          <a:lstStyle/>
          <a:p>
            <a:pPr marL="342900" indent="-342900">
              <a:lnSpc>
                <a:spcPct val="300000"/>
              </a:lnSpc>
              <a:buClr>
                <a:srgbClr val="FF0000"/>
              </a:buClr>
              <a:buFont typeface="Wingdings" charset="2"/>
              <a:buChar char="Ø"/>
            </a:pPr>
            <a:r>
              <a:rPr kumimoji="1" lang="zh-CN" altLang="en-US" sz="2000" dirty="0" smtClean="0">
                <a:latin typeface="Microsoft YaHei" charset="0"/>
                <a:ea typeface="Microsoft YaHei" charset="0"/>
                <a:cs typeface="Microsoft YaHei" charset="0"/>
              </a:rPr>
              <a:t>❹和❺是否一致？</a:t>
            </a:r>
            <a:r>
              <a:rPr kumimoji="1" lang="en-US" altLang="zh-CN" sz="2000" dirty="0" smtClean="0">
                <a:latin typeface="Microsoft YaHei" charset="0"/>
                <a:ea typeface="Microsoft YaHei" charset="0"/>
                <a:cs typeface="Microsoft YaHei" charset="0"/>
              </a:rPr>
              <a:t>WHY</a:t>
            </a:r>
            <a:r>
              <a:rPr kumimoji="1" lang="zh-CN" altLang="en-US" sz="2000" dirty="0" smtClean="0">
                <a:latin typeface="Microsoft YaHei" charset="0"/>
                <a:ea typeface="Microsoft YaHei" charset="0"/>
                <a:cs typeface="Microsoft YaHei" charset="0"/>
              </a:rPr>
              <a:t>？</a:t>
            </a:r>
          </a:p>
          <a:p>
            <a:pPr marL="342900" indent="-342900">
              <a:lnSpc>
                <a:spcPct val="300000"/>
              </a:lnSpc>
              <a:buClr>
                <a:srgbClr val="FF0000"/>
              </a:buClr>
              <a:buFont typeface="Wingdings" charset="2"/>
              <a:buChar char="Ø"/>
            </a:pPr>
            <a:r>
              <a:rPr kumimoji="1" lang="zh-CN" altLang="en-US" sz="2000" dirty="0" smtClean="0">
                <a:latin typeface="Microsoft YaHei" charset="0"/>
                <a:ea typeface="Microsoft YaHei" charset="0"/>
                <a:cs typeface="Microsoft YaHei" charset="0"/>
              </a:rPr>
              <a:t>❺和❼是否一致？</a:t>
            </a:r>
            <a:r>
              <a:rPr kumimoji="1" lang="en-US" altLang="zh-CN" sz="2000" dirty="0" smtClean="0">
                <a:latin typeface="Microsoft YaHei" charset="0"/>
                <a:ea typeface="Microsoft YaHei" charset="0"/>
                <a:cs typeface="Microsoft YaHei" charset="0"/>
              </a:rPr>
              <a:t>WHY</a:t>
            </a:r>
            <a:r>
              <a:rPr kumimoji="1" lang="zh-CN" altLang="en-US" sz="2000" dirty="0" smtClean="0">
                <a:latin typeface="Microsoft YaHei" charset="0"/>
                <a:ea typeface="Microsoft YaHei" charset="0"/>
                <a:cs typeface="Microsoft YaHei" charset="0"/>
              </a:rPr>
              <a:t>？</a:t>
            </a:r>
          </a:p>
          <a:p>
            <a:pPr marL="342900" indent="-342900">
              <a:lnSpc>
                <a:spcPct val="300000"/>
              </a:lnSpc>
              <a:buClr>
                <a:srgbClr val="FF0000"/>
              </a:buClr>
              <a:buFont typeface="Wingdings" charset="2"/>
              <a:buChar char="Ø"/>
            </a:pPr>
            <a:r>
              <a:rPr kumimoji="1" lang="zh-CN" altLang="en-US" sz="2000" dirty="0" smtClean="0">
                <a:latin typeface="Microsoft YaHei" charset="0"/>
                <a:ea typeface="Microsoft YaHei" charset="0"/>
                <a:cs typeface="Microsoft YaHei" charset="0"/>
              </a:rPr>
              <a:t>❹和❿是否一致？</a:t>
            </a:r>
            <a:r>
              <a:rPr kumimoji="1" lang="en-US" altLang="zh-CN" sz="2000" dirty="0" smtClean="0">
                <a:latin typeface="Microsoft YaHei" charset="0"/>
                <a:ea typeface="Microsoft YaHei" charset="0"/>
                <a:cs typeface="Microsoft YaHei" charset="0"/>
              </a:rPr>
              <a:t>WHY</a:t>
            </a:r>
            <a:r>
              <a:rPr kumimoji="1" lang="zh-CN" altLang="en-US" sz="2000" dirty="0" smtClean="0">
                <a:latin typeface="Microsoft YaHei" charset="0"/>
                <a:ea typeface="Microsoft YaHei" charset="0"/>
                <a:cs typeface="Microsoft YaHei" charset="0"/>
              </a:rPr>
              <a:t>？</a:t>
            </a:r>
          </a:p>
        </p:txBody>
      </p:sp>
      <p:sp>
        <p:nvSpPr>
          <p:cNvPr id="2" name="文本框 1"/>
          <p:cNvSpPr txBox="1"/>
          <p:nvPr/>
        </p:nvSpPr>
        <p:spPr>
          <a:xfrm>
            <a:off x="8650224" y="4602253"/>
            <a:ext cx="3383280" cy="2123658"/>
          </a:xfrm>
          <a:prstGeom prst="rect">
            <a:avLst/>
          </a:prstGeom>
          <a:noFill/>
          <a:ln>
            <a:solidFill>
              <a:srgbClr val="FF0000"/>
            </a:solidFill>
          </a:ln>
        </p:spPr>
        <p:txBody>
          <a:bodyPr wrap="square" rtlCol="0">
            <a:spAutoFit/>
          </a:bodyPr>
          <a:lstStyle/>
          <a:p>
            <a:pPr>
              <a:lnSpc>
                <a:spcPct val="150000"/>
              </a:lnSpc>
            </a:pPr>
            <a:r>
              <a:rPr kumimoji="1" lang="zh-CN" altLang="en-US" sz="2400" b="1" dirty="0" smtClean="0">
                <a:solidFill>
                  <a:srgbClr val="FF0000"/>
                </a:solidFill>
                <a:latin typeface="Microsoft YaHei" charset="0"/>
                <a:ea typeface="Microsoft YaHei" charset="0"/>
                <a:cs typeface="Microsoft YaHei" charset="0"/>
              </a:rPr>
              <a:t>曾经遇到的问题</a:t>
            </a:r>
            <a:r>
              <a:rPr kumimoji="1" lang="zh-CN" altLang="en-US" sz="2000" dirty="0" smtClean="0">
                <a:solidFill>
                  <a:srgbClr val="FF0000"/>
                </a:solidFill>
                <a:latin typeface="Microsoft YaHei" charset="0"/>
                <a:ea typeface="Microsoft YaHei" charset="0"/>
                <a:cs typeface="Microsoft YaHei" charset="0"/>
              </a:rPr>
              <a:t>：</a:t>
            </a:r>
          </a:p>
          <a:p>
            <a:pPr>
              <a:lnSpc>
                <a:spcPct val="150000"/>
              </a:lnSpc>
            </a:pPr>
            <a:r>
              <a:rPr kumimoji="1" lang="zh-CN" altLang="en-US" sz="2000" dirty="0" smtClean="0">
                <a:solidFill>
                  <a:srgbClr val="FF0000"/>
                </a:solidFill>
                <a:latin typeface="Microsoft YaHei" charset="0"/>
                <a:ea typeface="Microsoft YaHei" charset="0"/>
                <a:cs typeface="Microsoft YaHei" charset="0"/>
              </a:rPr>
              <a:t>  </a:t>
            </a:r>
            <a:r>
              <a:rPr kumimoji="1" lang="zh-CN" altLang="en-US" sz="2000" dirty="0">
                <a:solidFill>
                  <a:srgbClr val="FF0000"/>
                </a:solidFill>
                <a:latin typeface="Microsoft YaHei" charset="0"/>
                <a:ea typeface="Microsoft YaHei" charset="0"/>
                <a:cs typeface="Microsoft YaHei" charset="0"/>
              </a:rPr>
              <a:t>❼</a:t>
            </a:r>
            <a:r>
              <a:rPr kumimoji="1" lang="zh-CN" altLang="en-US" sz="2000" dirty="0" smtClean="0">
                <a:solidFill>
                  <a:srgbClr val="FF0000"/>
                </a:solidFill>
                <a:latin typeface="Microsoft YaHei" charset="0"/>
                <a:ea typeface="Microsoft YaHei" charset="0"/>
                <a:cs typeface="Microsoft YaHei" charset="0"/>
              </a:rPr>
              <a:t> 和 </a:t>
            </a:r>
            <a:r>
              <a:rPr kumimoji="1" lang="zh-CN" altLang="en-US" sz="2000" dirty="0">
                <a:solidFill>
                  <a:srgbClr val="FF0000"/>
                </a:solidFill>
                <a:latin typeface="Microsoft YaHei" charset="0"/>
                <a:ea typeface="Microsoft YaHei" charset="0"/>
                <a:cs typeface="Microsoft YaHei" charset="0"/>
              </a:rPr>
              <a:t>❿</a:t>
            </a:r>
            <a:r>
              <a:rPr kumimoji="1" lang="zh-CN" altLang="en-US" sz="2000" dirty="0" smtClean="0">
                <a:solidFill>
                  <a:srgbClr val="FF0000"/>
                </a:solidFill>
                <a:latin typeface="Microsoft YaHei" charset="0"/>
                <a:ea typeface="Microsoft YaHei" charset="0"/>
                <a:cs typeface="Microsoft YaHei" charset="0"/>
              </a:rPr>
              <a:t> 的结果一般用于日志记录，但是</a:t>
            </a:r>
            <a:r>
              <a:rPr kumimoji="1" lang="en-US" altLang="zh-CN" sz="2000" dirty="0" smtClean="0">
                <a:solidFill>
                  <a:srgbClr val="FF0000"/>
                </a:solidFill>
                <a:latin typeface="Microsoft YaHei" charset="0"/>
                <a:ea typeface="Microsoft YaHei" charset="0"/>
                <a:cs typeface="Microsoft YaHei" charset="0"/>
              </a:rPr>
              <a:t>RR</a:t>
            </a:r>
            <a:r>
              <a:rPr kumimoji="1" lang="zh-CN" altLang="en-US" sz="2000" dirty="0" smtClean="0">
                <a:solidFill>
                  <a:srgbClr val="FF0000"/>
                </a:solidFill>
                <a:latin typeface="Microsoft YaHei" charset="0"/>
                <a:ea typeface="Microsoft YaHei" charset="0"/>
                <a:cs typeface="Microsoft YaHei" charset="0"/>
              </a:rPr>
              <a:t>隔离级别下❼ 的结果</a:t>
            </a:r>
            <a:r>
              <a:rPr kumimoji="1" lang="zh-CN" altLang="en-US" sz="2400" b="1" dirty="0" smtClean="0">
                <a:solidFill>
                  <a:srgbClr val="FF0000"/>
                </a:solidFill>
                <a:latin typeface="Microsoft YaHei" charset="0"/>
                <a:ea typeface="Microsoft YaHei" charset="0"/>
                <a:cs typeface="Microsoft YaHei" charset="0"/>
              </a:rPr>
              <a:t>不一定准确</a:t>
            </a:r>
          </a:p>
        </p:txBody>
      </p:sp>
    </p:spTree>
    <p:extLst>
      <p:ext uri="{BB962C8B-B14F-4D97-AF65-F5344CB8AC3E}">
        <p14:creationId xmlns:p14="http://schemas.microsoft.com/office/powerpoint/2010/main" val="100765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ppt_x</p:attrName>
                                        </p:attrNameLst>
                                      </p:cBhvr>
                                      <p:tavLst>
                                        <p:tav tm="0">
                                          <p:val>
                                            <p:strVal val="#ppt_x"/>
                                          </p:val>
                                        </p:tav>
                                        <p:tav tm="100000">
                                          <p:val>
                                            <p:strVal val="#ppt_x"/>
                                          </p:val>
                                        </p:tav>
                                      </p:tavLst>
                                    </p:anim>
                                    <p:anim calcmode="lin" valueType="num">
                                      <p:cBhvr>
                                        <p:cTn id="9" dur="2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1" presetClass="entr" presetSubtype="0" fill="hold" grpId="0" nodeType="clickEffect">
                                  <p:stCondLst>
                                    <p:cond delay="0"/>
                                  </p:stCondLst>
                                  <p:iterate type="lt">
                                    <p:tmPct val="10000"/>
                                  </p:iterate>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
                                        </p:tgtEl>
                                        <p:attrNameLst>
                                          <p:attrName>ppt_y</p:attrName>
                                        </p:attrNameLst>
                                      </p:cBhvr>
                                      <p:tavLst>
                                        <p:tav tm="0">
                                          <p:val>
                                            <p:strVal val="#ppt_y"/>
                                          </p:val>
                                        </p:tav>
                                        <p:tav tm="100000">
                                          <p:val>
                                            <p:strVal val="#ppt_y"/>
                                          </p:val>
                                        </p:tav>
                                      </p:tavLst>
                                    </p:anim>
                                    <p:anim calcmode="lin" valueType="num">
                                      <p:cBhvr>
                                        <p:cTn id="16"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Microsoft YaHei" charset="0"/>
                <a:ea typeface="Microsoft YaHei" charset="0"/>
                <a:cs typeface="Microsoft YaHei" charset="0"/>
              </a:rPr>
              <a:t>Undo</a:t>
            </a:r>
            <a:r>
              <a:rPr kumimoji="1" lang="zh-CN" altLang="en-US" dirty="0" smtClean="0">
                <a:latin typeface="Microsoft YaHei" charset="0"/>
                <a:ea typeface="Microsoft YaHei" charset="0"/>
                <a:cs typeface="Microsoft YaHei" charset="0"/>
              </a:rPr>
              <a:t> </a:t>
            </a:r>
            <a:r>
              <a:rPr kumimoji="1" lang="en-US" altLang="zh-CN" dirty="0" smtClean="0">
                <a:latin typeface="Microsoft YaHei" charset="0"/>
                <a:ea typeface="Microsoft YaHei" charset="0"/>
                <a:cs typeface="Microsoft YaHei" charset="0"/>
              </a:rPr>
              <a:t>Log</a:t>
            </a:r>
            <a:endParaRPr kumimoji="1" lang="zh-CN" altLang="en-US" dirty="0">
              <a:latin typeface="Microsoft YaHei" charset="0"/>
              <a:ea typeface="Microsoft YaHei" charset="0"/>
              <a:cs typeface="Microsoft YaHei" charset="0"/>
            </a:endParaRPr>
          </a:p>
        </p:txBody>
      </p:sp>
      <p:pic>
        <p:nvPicPr>
          <p:cNvPr id="3" name="图片 2"/>
          <p:cNvPicPr>
            <a:picLocks noChangeAspect="1"/>
          </p:cNvPicPr>
          <p:nvPr/>
        </p:nvPicPr>
        <p:blipFill>
          <a:blip r:embed="rId2"/>
          <a:stretch>
            <a:fillRect/>
          </a:stretch>
        </p:blipFill>
        <p:spPr>
          <a:xfrm>
            <a:off x="1676400" y="1496314"/>
            <a:ext cx="8839200" cy="4889500"/>
          </a:xfrm>
          <a:prstGeom prst="rect">
            <a:avLst/>
          </a:prstGeom>
        </p:spPr>
      </p:pic>
    </p:spTree>
    <p:extLst>
      <p:ext uri="{BB962C8B-B14F-4D97-AF65-F5344CB8AC3E}">
        <p14:creationId xmlns:p14="http://schemas.microsoft.com/office/powerpoint/2010/main" val="5733844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Microsoft YaHei" charset="0"/>
                <a:ea typeface="Microsoft YaHei" charset="0"/>
                <a:cs typeface="Microsoft YaHei" charset="0"/>
              </a:rPr>
              <a:t>可见性判断</a:t>
            </a:r>
            <a:endParaRPr kumimoji="1" lang="zh-CN" altLang="en-US" dirty="0">
              <a:latin typeface="Microsoft YaHei" charset="0"/>
              <a:ea typeface="Microsoft YaHei" charset="0"/>
              <a:cs typeface="Microsoft YaHei" charset="0"/>
            </a:endParaRPr>
          </a:p>
        </p:txBody>
      </p:sp>
      <p:sp>
        <p:nvSpPr>
          <p:cNvPr id="3" name="文本框 2"/>
          <p:cNvSpPr txBox="1"/>
          <p:nvPr/>
        </p:nvSpPr>
        <p:spPr>
          <a:xfrm>
            <a:off x="1517904" y="1873568"/>
            <a:ext cx="6254496" cy="2954655"/>
          </a:xfrm>
          <a:prstGeom prst="rect">
            <a:avLst/>
          </a:prstGeom>
          <a:noFill/>
        </p:spPr>
        <p:txBody>
          <a:bodyPr wrap="square" rtlCol="0">
            <a:spAutoFit/>
          </a:bodyPr>
          <a:lstStyle/>
          <a:p>
            <a:pPr marL="342900" indent="-342900">
              <a:lnSpc>
                <a:spcPct val="300000"/>
              </a:lnSpc>
              <a:buFont typeface="Arial" charset="0"/>
              <a:buChar char="•"/>
            </a:pPr>
            <a:r>
              <a:rPr kumimoji="1" lang="en-US" altLang="zh-CN" sz="2800" dirty="0" err="1" smtClean="0">
                <a:latin typeface="Microsoft YaHei" charset="0"/>
                <a:ea typeface="Microsoft YaHei" charset="0"/>
                <a:cs typeface="Microsoft YaHei" charset="0"/>
              </a:rPr>
              <a:t>read_view</a:t>
            </a:r>
            <a:r>
              <a:rPr kumimoji="1" lang="zh-CN" altLang="en-US" sz="2800" dirty="0" smtClean="0">
                <a:latin typeface="Microsoft YaHei" charset="0"/>
                <a:ea typeface="Microsoft YaHei" charset="0"/>
                <a:cs typeface="Microsoft YaHei" charset="0"/>
              </a:rPr>
              <a:t>对象</a:t>
            </a:r>
          </a:p>
          <a:p>
            <a:pPr marL="342900" indent="-342900">
              <a:lnSpc>
                <a:spcPct val="300000"/>
              </a:lnSpc>
              <a:buFont typeface="Arial" charset="0"/>
              <a:buChar char="•"/>
            </a:pPr>
            <a:r>
              <a:rPr kumimoji="1" lang="zh-CN" altLang="en-US" sz="2800" dirty="0" smtClean="0">
                <a:latin typeface="Microsoft YaHei" charset="0"/>
                <a:ea typeface="Microsoft YaHei" charset="0"/>
                <a:cs typeface="Microsoft YaHei" charset="0"/>
              </a:rPr>
              <a:t>可见性算法</a:t>
            </a:r>
          </a:p>
          <a:p>
            <a:endParaRPr kumimoji="1" lang="zh-CN" altLang="en-US" dirty="0">
              <a:latin typeface="Microsoft YaHei" charset="0"/>
              <a:ea typeface="Microsoft YaHei" charset="0"/>
              <a:cs typeface="Microsoft YaHei" charset="0"/>
            </a:endParaRPr>
          </a:p>
        </p:txBody>
      </p:sp>
    </p:spTree>
    <p:extLst>
      <p:ext uri="{BB962C8B-B14F-4D97-AF65-F5344CB8AC3E}">
        <p14:creationId xmlns:p14="http://schemas.microsoft.com/office/powerpoint/2010/main" val="4579417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latin typeface="Microsoft YaHei" charset="0"/>
                <a:ea typeface="Microsoft YaHei" charset="0"/>
                <a:cs typeface="Microsoft YaHei" charset="0"/>
              </a:rPr>
              <a:t>read_view</a:t>
            </a:r>
            <a:r>
              <a:rPr kumimoji="1" lang="zh-CN" altLang="en-US" dirty="0">
                <a:latin typeface="Microsoft YaHei" charset="0"/>
                <a:ea typeface="Microsoft YaHei" charset="0"/>
                <a:cs typeface="Microsoft YaHei" charset="0"/>
              </a:rPr>
              <a:t>对象</a:t>
            </a:r>
          </a:p>
        </p:txBody>
      </p:sp>
      <p:sp>
        <p:nvSpPr>
          <p:cNvPr id="3" name="文本框 2"/>
          <p:cNvSpPr txBox="1"/>
          <p:nvPr/>
        </p:nvSpPr>
        <p:spPr>
          <a:xfrm>
            <a:off x="838200" y="1690688"/>
            <a:ext cx="11061192" cy="3847207"/>
          </a:xfrm>
          <a:prstGeom prst="rect">
            <a:avLst/>
          </a:prstGeom>
          <a:noFill/>
        </p:spPr>
        <p:txBody>
          <a:bodyPr wrap="square" rtlCol="0">
            <a:spAutoFit/>
          </a:bodyPr>
          <a:lstStyle/>
          <a:p>
            <a:pPr marL="742950" lvl="1" indent="-285750">
              <a:lnSpc>
                <a:spcPct val="200000"/>
              </a:lnSpc>
              <a:buFont typeface="Arial" charset="0"/>
              <a:buChar char="•"/>
            </a:pPr>
            <a:r>
              <a:rPr lang="en-US" altLang="zh-CN" sz="2800" b="1" dirty="0" err="1" smtClean="0">
                <a:latin typeface="Microsoft YaHei" charset="0"/>
                <a:ea typeface="Microsoft YaHei" charset="0"/>
                <a:cs typeface="Microsoft YaHei" charset="0"/>
              </a:rPr>
              <a:t>trx_ids</a:t>
            </a:r>
            <a:r>
              <a:rPr lang="zh-CN" altLang="en-US" sz="2800" dirty="0" smtClean="0">
                <a:latin typeface="Microsoft YaHei" charset="0"/>
                <a:ea typeface="Microsoft YaHei" charset="0"/>
                <a:cs typeface="Microsoft YaHei" charset="0"/>
              </a:rPr>
              <a:t>：</a:t>
            </a:r>
            <a:r>
              <a:rPr lang="zh-CN" altLang="en-US" sz="2800" dirty="0">
                <a:latin typeface="Microsoft YaHei" charset="0"/>
                <a:ea typeface="Microsoft YaHei" charset="0"/>
                <a:cs typeface="Microsoft YaHei" charset="0"/>
              </a:rPr>
              <a:t>创建该</a:t>
            </a:r>
            <a:r>
              <a:rPr lang="en-US" altLang="zh-CN" sz="2800" dirty="0" err="1">
                <a:latin typeface="Microsoft YaHei" charset="0"/>
                <a:ea typeface="Microsoft YaHei" charset="0"/>
                <a:cs typeface="Microsoft YaHei" charset="0"/>
              </a:rPr>
              <a:t>read_view</a:t>
            </a:r>
            <a:r>
              <a:rPr lang="zh-CN" altLang="en-US" sz="2800" dirty="0">
                <a:latin typeface="Microsoft YaHei" charset="0"/>
                <a:ea typeface="Microsoft YaHei" charset="0"/>
                <a:cs typeface="Microsoft YaHei" charset="0"/>
              </a:rPr>
              <a:t>时，记录正活跃的其他事务的</a:t>
            </a:r>
            <a:r>
              <a:rPr lang="en-US" altLang="zh-CN" sz="2800" dirty="0">
                <a:latin typeface="Microsoft YaHei" charset="0"/>
                <a:ea typeface="Microsoft YaHei" charset="0"/>
                <a:cs typeface="Microsoft YaHei" charset="0"/>
              </a:rPr>
              <a:t>ID</a:t>
            </a:r>
            <a:r>
              <a:rPr lang="zh-CN" altLang="en-US" sz="2800" dirty="0" smtClean="0">
                <a:latin typeface="Microsoft YaHei" charset="0"/>
                <a:ea typeface="Microsoft YaHei" charset="0"/>
                <a:cs typeface="Microsoft YaHei" charset="0"/>
              </a:rPr>
              <a:t>集合，降序排列</a:t>
            </a:r>
          </a:p>
          <a:p>
            <a:pPr marL="742950" lvl="1" indent="-285750">
              <a:lnSpc>
                <a:spcPct val="200000"/>
              </a:lnSpc>
              <a:buFont typeface="Arial" charset="0"/>
              <a:buChar char="•"/>
            </a:pPr>
            <a:r>
              <a:rPr lang="en-US" altLang="zh-CN" sz="2800" b="1" dirty="0" err="1" smtClean="0">
                <a:latin typeface="Microsoft YaHei" charset="0"/>
                <a:ea typeface="Microsoft YaHei" charset="0"/>
                <a:cs typeface="Microsoft YaHei" charset="0"/>
              </a:rPr>
              <a:t>low_limit_id</a:t>
            </a:r>
            <a:r>
              <a:rPr lang="zh-CN" altLang="en-US" sz="2800" dirty="0" smtClean="0">
                <a:latin typeface="Microsoft YaHei" charset="0"/>
                <a:ea typeface="Microsoft YaHei" charset="0"/>
                <a:cs typeface="Microsoft YaHei" charset="0"/>
              </a:rPr>
              <a:t>：</a:t>
            </a:r>
            <a:r>
              <a:rPr lang="zh-CN" altLang="en-US" sz="2800" dirty="0">
                <a:latin typeface="Microsoft YaHei" charset="0"/>
                <a:ea typeface="Microsoft YaHei" charset="0"/>
                <a:cs typeface="Microsoft YaHei" charset="0"/>
              </a:rPr>
              <a:t>当前活跃事务中的最大</a:t>
            </a:r>
            <a:r>
              <a:rPr lang="zh-CN" altLang="en-US" sz="2800" dirty="0" smtClean="0">
                <a:latin typeface="Microsoft YaHei" charset="0"/>
                <a:ea typeface="Microsoft YaHei" charset="0"/>
                <a:cs typeface="Microsoft YaHei" charset="0"/>
              </a:rPr>
              <a:t>事务</a:t>
            </a:r>
          </a:p>
          <a:p>
            <a:pPr marL="742950" lvl="1" indent="-285750">
              <a:lnSpc>
                <a:spcPct val="200000"/>
              </a:lnSpc>
              <a:buFont typeface="Arial" charset="0"/>
              <a:buChar char="•"/>
            </a:pPr>
            <a:r>
              <a:rPr lang="en-US" altLang="zh-CN" sz="2800" b="1" dirty="0" err="1" smtClean="0">
                <a:latin typeface="Microsoft YaHei" charset="0"/>
                <a:ea typeface="Microsoft YaHei" charset="0"/>
                <a:cs typeface="Microsoft YaHei" charset="0"/>
              </a:rPr>
              <a:t>up_limit_id</a:t>
            </a:r>
            <a:r>
              <a:rPr lang="zh-CN" altLang="en-US" sz="2800" dirty="0" smtClean="0">
                <a:latin typeface="Microsoft YaHei" charset="0"/>
                <a:ea typeface="Microsoft YaHei" charset="0"/>
                <a:cs typeface="Microsoft YaHei" charset="0"/>
              </a:rPr>
              <a:t>：当前活跃事务中的最小事务</a:t>
            </a:r>
            <a:r>
              <a:rPr lang="en-US" altLang="zh-CN" sz="2800" dirty="0" smtClean="0">
                <a:latin typeface="Microsoft YaHei" charset="0"/>
                <a:ea typeface="Microsoft YaHei" charset="0"/>
                <a:cs typeface="Microsoft YaHei" charset="0"/>
              </a:rPr>
              <a:t>ID</a:t>
            </a:r>
            <a:endParaRPr kumimoji="1" lang="zh-CN" altLang="en-US" sz="2800" dirty="0" smtClean="0">
              <a:latin typeface="Microsoft YaHei" charset="0"/>
              <a:ea typeface="Microsoft YaHei" charset="0"/>
              <a:cs typeface="Microsoft YaHei" charset="0"/>
            </a:endParaRPr>
          </a:p>
          <a:p>
            <a:endParaRPr kumimoji="1" lang="zh-CN" altLang="en-US" sz="2000" dirty="0">
              <a:latin typeface="Microsoft YaHei" charset="0"/>
              <a:ea typeface="Microsoft YaHei" charset="0"/>
              <a:cs typeface="Microsoft YaHei" charset="0"/>
            </a:endParaRPr>
          </a:p>
        </p:txBody>
      </p:sp>
      <p:sp>
        <p:nvSpPr>
          <p:cNvPr id="4" name="文本框 3"/>
          <p:cNvSpPr txBox="1"/>
          <p:nvPr/>
        </p:nvSpPr>
        <p:spPr>
          <a:xfrm>
            <a:off x="1243584" y="5665911"/>
            <a:ext cx="10110216" cy="1015663"/>
          </a:xfrm>
          <a:prstGeom prst="rect">
            <a:avLst/>
          </a:prstGeom>
          <a:solidFill>
            <a:schemeClr val="bg1"/>
          </a:solidFill>
          <a:ln>
            <a:solidFill>
              <a:srgbClr val="FF0000"/>
            </a:solidFill>
          </a:ln>
        </p:spPr>
        <p:txBody>
          <a:bodyPr wrap="square" rtlCol="0">
            <a:spAutoFit/>
          </a:bodyPr>
          <a:lstStyle/>
          <a:p>
            <a:pPr>
              <a:lnSpc>
                <a:spcPct val="150000"/>
              </a:lnSpc>
            </a:pPr>
            <a:r>
              <a:rPr lang="zh-CN" altLang="en-US" sz="2000" dirty="0" smtClean="0">
                <a:solidFill>
                  <a:srgbClr val="FF0000"/>
                </a:solidFill>
                <a:latin typeface="Microsoft YaHei" charset="0"/>
                <a:ea typeface="Microsoft YaHei" charset="0"/>
                <a:cs typeface="Microsoft YaHei" charset="0"/>
              </a:rPr>
              <a:t>创建事务</a:t>
            </a:r>
            <a:r>
              <a:rPr lang="zh-CN" altLang="en-US" sz="2000" dirty="0">
                <a:solidFill>
                  <a:srgbClr val="FF0000"/>
                </a:solidFill>
                <a:latin typeface="Microsoft YaHei" charset="0"/>
                <a:ea typeface="Microsoft YaHei" charset="0"/>
                <a:cs typeface="Microsoft YaHei" charset="0"/>
              </a:rPr>
              <a:t>的时候，</a:t>
            </a:r>
            <a:r>
              <a:rPr lang="en-US" altLang="zh-CN" sz="2000" dirty="0" err="1">
                <a:solidFill>
                  <a:srgbClr val="FF0000"/>
                </a:solidFill>
                <a:latin typeface="Microsoft YaHei" charset="0"/>
                <a:ea typeface="Microsoft YaHei" charset="0"/>
                <a:cs typeface="Microsoft YaHei" charset="0"/>
              </a:rPr>
              <a:t>innodb</a:t>
            </a:r>
            <a:r>
              <a:rPr lang="zh-CN" altLang="en-US" sz="2000" dirty="0">
                <a:solidFill>
                  <a:srgbClr val="FF0000"/>
                </a:solidFill>
                <a:latin typeface="Microsoft YaHei" charset="0"/>
                <a:ea typeface="Microsoft YaHei" charset="0"/>
                <a:cs typeface="Microsoft YaHei" charset="0"/>
              </a:rPr>
              <a:t>会将当前系统中的活跃事务列表（</a:t>
            </a:r>
            <a:r>
              <a:rPr lang="en-US" altLang="zh-CN" sz="2000" dirty="0" err="1">
                <a:solidFill>
                  <a:srgbClr val="FF0000"/>
                </a:solidFill>
                <a:latin typeface="Microsoft YaHei" charset="0"/>
                <a:ea typeface="Microsoft YaHei" charset="0"/>
                <a:cs typeface="Microsoft YaHei" charset="0"/>
              </a:rPr>
              <a:t>trx_sys</a:t>
            </a:r>
            <a:r>
              <a:rPr lang="en-US" altLang="zh-CN" sz="2000" dirty="0">
                <a:solidFill>
                  <a:srgbClr val="FF0000"/>
                </a:solidFill>
                <a:latin typeface="Microsoft YaHei" charset="0"/>
                <a:ea typeface="Microsoft YaHei" charset="0"/>
                <a:cs typeface="Microsoft YaHei" charset="0"/>
              </a:rPr>
              <a:t>-&gt;</a:t>
            </a:r>
            <a:r>
              <a:rPr lang="en-US" altLang="zh-CN" sz="2000" dirty="0" err="1">
                <a:solidFill>
                  <a:srgbClr val="FF0000"/>
                </a:solidFill>
                <a:latin typeface="Microsoft YaHei" charset="0"/>
                <a:ea typeface="Microsoft YaHei" charset="0"/>
                <a:cs typeface="Microsoft YaHei" charset="0"/>
              </a:rPr>
              <a:t>trx_list</a:t>
            </a:r>
            <a:r>
              <a:rPr lang="zh-CN" altLang="en-US" sz="2000" dirty="0">
                <a:solidFill>
                  <a:srgbClr val="FF0000"/>
                </a:solidFill>
                <a:latin typeface="Microsoft YaHei" charset="0"/>
                <a:ea typeface="Microsoft YaHei" charset="0"/>
                <a:cs typeface="Microsoft YaHei" charset="0"/>
              </a:rPr>
              <a:t>）创建一个</a:t>
            </a:r>
            <a:r>
              <a:rPr lang="zh-CN" altLang="en-US" sz="2000" b="1" dirty="0">
                <a:solidFill>
                  <a:srgbClr val="FF0000"/>
                </a:solidFill>
                <a:latin typeface="Microsoft YaHei" charset="0"/>
                <a:ea typeface="Microsoft YaHei" charset="0"/>
                <a:cs typeface="Microsoft YaHei" charset="0"/>
              </a:rPr>
              <a:t>副本（</a:t>
            </a:r>
            <a:r>
              <a:rPr lang="en-US" altLang="zh-CN" sz="2000" b="1" dirty="0" err="1" smtClean="0">
                <a:solidFill>
                  <a:srgbClr val="FF0000"/>
                </a:solidFill>
                <a:latin typeface="Microsoft YaHei" charset="0"/>
                <a:ea typeface="Microsoft YaHei" charset="0"/>
                <a:cs typeface="Microsoft YaHei" charset="0"/>
              </a:rPr>
              <a:t>read_view</a:t>
            </a:r>
            <a:r>
              <a:rPr lang="zh-CN" altLang="en-US" sz="2000" b="1" dirty="0">
                <a:solidFill>
                  <a:srgbClr val="FF0000"/>
                </a:solidFill>
                <a:latin typeface="Microsoft YaHei" charset="0"/>
                <a:ea typeface="Microsoft YaHei" charset="0"/>
                <a:cs typeface="Microsoft YaHei" charset="0"/>
              </a:rPr>
              <a:t>）</a:t>
            </a:r>
            <a:endParaRPr kumimoji="1" lang="zh-CN" altLang="en-US" sz="2000" b="1" dirty="0" smtClean="0">
              <a:solidFill>
                <a:srgbClr val="FF000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849041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Microsoft YaHei" charset="0"/>
                <a:ea typeface="Microsoft YaHei" charset="0"/>
                <a:cs typeface="Microsoft YaHei" charset="0"/>
              </a:rPr>
              <a:t>可见性算法</a:t>
            </a:r>
            <a:endParaRPr kumimoji="1" lang="zh-CN" altLang="en-US" dirty="0">
              <a:latin typeface="Microsoft YaHei" charset="0"/>
              <a:ea typeface="Microsoft YaHei" charset="0"/>
              <a:cs typeface="Microsoft YaHei" charset="0"/>
            </a:endParaRPr>
          </a:p>
        </p:txBody>
      </p:sp>
      <p:sp>
        <p:nvSpPr>
          <p:cNvPr id="3" name="矩形 2"/>
          <p:cNvSpPr/>
          <p:nvPr/>
        </p:nvSpPr>
        <p:spPr>
          <a:xfrm>
            <a:off x="1335024" y="1532603"/>
            <a:ext cx="10271760" cy="4893647"/>
          </a:xfrm>
          <a:prstGeom prst="rect">
            <a:avLst/>
          </a:prstGeom>
        </p:spPr>
        <p:txBody>
          <a:bodyPr wrap="square">
            <a:spAutoFit/>
          </a:bodyPr>
          <a:lstStyle/>
          <a:p>
            <a:pPr marL="342900" indent="-342900">
              <a:lnSpc>
                <a:spcPct val="130000"/>
              </a:lnSpc>
              <a:buFont typeface="+mj-ea"/>
              <a:buAutoNum type="circleNumDbPlain"/>
            </a:pPr>
            <a:r>
              <a:rPr lang="zh-CN" altLang="en-US" sz="2000" dirty="0" smtClean="0">
                <a:latin typeface="Microsoft YaHei" charset="0"/>
                <a:ea typeface="Microsoft YaHei" charset="0"/>
                <a:cs typeface="Microsoft YaHei" charset="0"/>
              </a:rPr>
              <a:t>假设</a:t>
            </a:r>
            <a:r>
              <a:rPr lang="zh-CN" altLang="en-US" sz="2000" dirty="0">
                <a:latin typeface="Microsoft YaHei" charset="0"/>
                <a:ea typeface="Microsoft YaHei" charset="0"/>
                <a:cs typeface="Microsoft YaHei" charset="0"/>
              </a:rPr>
              <a:t>该行的当前事务</a:t>
            </a:r>
            <a:r>
              <a:rPr lang="en-US" altLang="zh-CN" sz="2000" dirty="0">
                <a:latin typeface="Microsoft YaHei" charset="0"/>
                <a:ea typeface="Microsoft YaHei" charset="0"/>
                <a:cs typeface="Microsoft YaHei" charset="0"/>
              </a:rPr>
              <a:t>id</a:t>
            </a:r>
            <a:r>
              <a:rPr lang="zh-CN" altLang="en-US" sz="2000" dirty="0">
                <a:latin typeface="Microsoft YaHei" charset="0"/>
                <a:ea typeface="Microsoft YaHei" charset="0"/>
                <a:cs typeface="Microsoft YaHei" charset="0"/>
              </a:rPr>
              <a:t>为</a:t>
            </a:r>
            <a:r>
              <a:rPr lang="en-US" altLang="zh-CN" sz="2000" dirty="0" smtClean="0">
                <a:latin typeface="Microsoft YaHei" charset="0"/>
                <a:ea typeface="Microsoft YaHei" charset="0"/>
                <a:cs typeface="Microsoft YaHei" charset="0"/>
              </a:rPr>
              <a:t>trx_id_0</a:t>
            </a:r>
            <a:r>
              <a:rPr lang="zh-CN" altLang="en-US" sz="2000" dirty="0" smtClean="0">
                <a:latin typeface="Microsoft YaHei" charset="0"/>
                <a:ea typeface="Microsoft YaHei" charset="0"/>
                <a:cs typeface="Microsoft YaHei" charset="0"/>
              </a:rPr>
              <a:t>。</a:t>
            </a:r>
            <a:r>
              <a:rPr lang="en-US" altLang="zh-CN" sz="2000" dirty="0" smtClean="0">
                <a:latin typeface="Microsoft YaHei" charset="0"/>
                <a:ea typeface="Microsoft YaHei" charset="0"/>
                <a:cs typeface="Microsoft YaHei" charset="0"/>
              </a:rPr>
              <a:t>read </a:t>
            </a:r>
            <a:r>
              <a:rPr lang="en-US" altLang="zh-CN" sz="2000" dirty="0">
                <a:latin typeface="Microsoft YaHei" charset="0"/>
                <a:ea typeface="Microsoft YaHei" charset="0"/>
                <a:cs typeface="Microsoft YaHei" charset="0"/>
              </a:rPr>
              <a:t>view</a:t>
            </a:r>
            <a:r>
              <a:rPr lang="zh-CN" altLang="en-US" sz="2000" dirty="0">
                <a:latin typeface="Microsoft YaHei" charset="0"/>
                <a:ea typeface="Microsoft YaHei" charset="0"/>
                <a:cs typeface="Microsoft YaHei" charset="0"/>
              </a:rPr>
              <a:t>中最早的事务</a:t>
            </a:r>
            <a:r>
              <a:rPr lang="en-US" altLang="zh-CN" sz="2000" dirty="0">
                <a:latin typeface="Microsoft YaHei" charset="0"/>
                <a:ea typeface="Microsoft YaHei" charset="0"/>
                <a:cs typeface="Microsoft YaHei" charset="0"/>
              </a:rPr>
              <a:t>id</a:t>
            </a:r>
            <a:r>
              <a:rPr lang="zh-CN" altLang="en-US" sz="2000" dirty="0" smtClean="0">
                <a:latin typeface="Microsoft YaHei" charset="0"/>
                <a:ea typeface="Microsoft YaHei" charset="0"/>
                <a:cs typeface="Microsoft YaHei" charset="0"/>
              </a:rPr>
              <a:t>为</a:t>
            </a:r>
            <a:r>
              <a:rPr lang="en-US" altLang="zh-CN" sz="2000" b="1" dirty="0" err="1">
                <a:latin typeface="Microsoft YaHei" charset="0"/>
                <a:ea typeface="Microsoft YaHei" charset="0"/>
                <a:cs typeface="Microsoft YaHei" charset="0"/>
              </a:rPr>
              <a:t>low_limit_id</a:t>
            </a:r>
            <a:r>
              <a:rPr lang="en-US" altLang="zh-CN" sz="2000" dirty="0" smtClean="0">
                <a:latin typeface="Microsoft YaHei" charset="0"/>
                <a:ea typeface="Microsoft YaHei" charset="0"/>
                <a:cs typeface="Microsoft YaHei" charset="0"/>
              </a:rPr>
              <a:t>,</a:t>
            </a:r>
            <a:r>
              <a:rPr lang="zh-CN" altLang="en-US" sz="2000" dirty="0">
                <a:latin typeface="Microsoft YaHei" charset="0"/>
                <a:ea typeface="Microsoft YaHei" charset="0"/>
                <a:cs typeface="Microsoft YaHei" charset="0"/>
              </a:rPr>
              <a:t>最迟的事务</a:t>
            </a:r>
            <a:r>
              <a:rPr lang="en-US" altLang="zh-CN" sz="2000" dirty="0">
                <a:latin typeface="Microsoft YaHei" charset="0"/>
                <a:ea typeface="Microsoft YaHei" charset="0"/>
                <a:cs typeface="Microsoft YaHei" charset="0"/>
              </a:rPr>
              <a:t>id</a:t>
            </a:r>
            <a:r>
              <a:rPr lang="zh-CN" altLang="en-US" sz="2000" dirty="0" smtClean="0">
                <a:latin typeface="Microsoft YaHei" charset="0"/>
                <a:ea typeface="Microsoft YaHei" charset="0"/>
                <a:cs typeface="Microsoft YaHei" charset="0"/>
              </a:rPr>
              <a:t>为</a:t>
            </a:r>
            <a:r>
              <a:rPr lang="en-US" altLang="zh-CN" sz="2000" b="1" dirty="0" err="1">
                <a:latin typeface="Microsoft YaHei" charset="0"/>
                <a:ea typeface="Microsoft YaHei" charset="0"/>
                <a:cs typeface="Microsoft YaHei" charset="0"/>
              </a:rPr>
              <a:t>up_limit_id</a:t>
            </a:r>
            <a:r>
              <a:rPr lang="en-US" altLang="zh-CN" sz="2000" b="1" dirty="0">
                <a:latin typeface="Microsoft YaHei" charset="0"/>
                <a:ea typeface="Microsoft YaHei" charset="0"/>
                <a:cs typeface="Microsoft YaHei" charset="0"/>
              </a:rPr>
              <a:t> </a:t>
            </a:r>
            <a:r>
              <a:rPr lang="zh-CN" altLang="en-US" sz="2000" dirty="0" smtClean="0">
                <a:latin typeface="Microsoft YaHei" charset="0"/>
                <a:ea typeface="Microsoft YaHei" charset="0"/>
                <a:cs typeface="Microsoft YaHei" charset="0"/>
              </a:rPr>
              <a:t>。</a:t>
            </a:r>
          </a:p>
          <a:p>
            <a:pPr marL="342900" indent="-342900">
              <a:lnSpc>
                <a:spcPct val="130000"/>
              </a:lnSpc>
              <a:buFont typeface="+mj-ea"/>
              <a:buAutoNum type="circleNumDbPlain"/>
            </a:pPr>
            <a:r>
              <a:rPr lang="zh-CN" altLang="en-US" sz="2000" dirty="0" smtClean="0">
                <a:latin typeface="Microsoft YaHei" charset="0"/>
                <a:ea typeface="Microsoft YaHei" charset="0"/>
                <a:cs typeface="Microsoft YaHei" charset="0"/>
              </a:rPr>
              <a:t>如果</a:t>
            </a:r>
            <a:r>
              <a:rPr lang="en-US" altLang="zh-CN" sz="2000" dirty="0">
                <a:latin typeface="Microsoft YaHei" charset="0"/>
                <a:ea typeface="Microsoft YaHei" charset="0"/>
                <a:cs typeface="Microsoft YaHei" charset="0"/>
              </a:rPr>
              <a:t>trx_id_0</a:t>
            </a:r>
            <a:r>
              <a:rPr lang="en-US" altLang="zh-CN" sz="2000" dirty="0" smtClean="0">
                <a:latin typeface="Microsoft YaHei" charset="0"/>
                <a:ea typeface="Microsoft YaHei" charset="0"/>
                <a:cs typeface="Microsoft YaHei" charset="0"/>
              </a:rPr>
              <a:t>&lt;</a:t>
            </a:r>
            <a:r>
              <a:rPr lang="en-US" altLang="zh-CN" sz="2000" b="1" dirty="0">
                <a:latin typeface="Microsoft YaHei" charset="0"/>
                <a:ea typeface="Microsoft YaHei" charset="0"/>
                <a:cs typeface="Microsoft YaHei" charset="0"/>
              </a:rPr>
              <a:t> </a:t>
            </a:r>
            <a:r>
              <a:rPr lang="en-US" altLang="zh-CN" sz="2000" b="1" dirty="0" err="1">
                <a:latin typeface="Microsoft YaHei" charset="0"/>
                <a:ea typeface="Microsoft YaHei" charset="0"/>
                <a:cs typeface="Microsoft YaHei" charset="0"/>
              </a:rPr>
              <a:t>low_limit_id</a:t>
            </a:r>
            <a:r>
              <a:rPr lang="zh-CN" altLang="en-US" sz="2000" dirty="0" smtClean="0">
                <a:latin typeface="Microsoft YaHei" charset="0"/>
                <a:ea typeface="Microsoft YaHei" charset="0"/>
                <a:cs typeface="Microsoft YaHei" charset="0"/>
              </a:rPr>
              <a:t>的话</a:t>
            </a:r>
            <a:r>
              <a:rPr lang="zh-CN" altLang="en-US" sz="2000" dirty="0">
                <a:latin typeface="Microsoft YaHei" charset="0"/>
                <a:ea typeface="Microsoft YaHei" charset="0"/>
                <a:cs typeface="Microsoft YaHei" charset="0"/>
              </a:rPr>
              <a:t>，那么表明该行记录所在的事务已经在本次新事务创建之前就提交了，所以该行记录的当前值是可见的。跳到步骤</a:t>
            </a:r>
            <a:r>
              <a:rPr lang="en-US" altLang="zh-CN" sz="2000" dirty="0">
                <a:latin typeface="Microsoft YaHei" charset="0"/>
                <a:ea typeface="Microsoft YaHei" charset="0"/>
                <a:cs typeface="Microsoft YaHei" charset="0"/>
              </a:rPr>
              <a:t>6</a:t>
            </a:r>
            <a:r>
              <a:rPr lang="en-US" altLang="zh-CN" sz="2000" dirty="0" smtClean="0">
                <a:latin typeface="Microsoft YaHei" charset="0"/>
                <a:ea typeface="Microsoft YaHei" charset="0"/>
                <a:cs typeface="Microsoft YaHei" charset="0"/>
              </a:rPr>
              <a:t>.</a:t>
            </a:r>
            <a:endParaRPr lang="zh-CN" altLang="en-US" sz="2000" dirty="0" smtClean="0">
              <a:latin typeface="Microsoft YaHei" charset="0"/>
              <a:ea typeface="Microsoft YaHei" charset="0"/>
              <a:cs typeface="Microsoft YaHei" charset="0"/>
            </a:endParaRPr>
          </a:p>
          <a:p>
            <a:pPr marL="342900" indent="-342900">
              <a:lnSpc>
                <a:spcPct val="130000"/>
              </a:lnSpc>
              <a:buFont typeface="+mj-ea"/>
              <a:buAutoNum type="circleNumDbPlain"/>
            </a:pPr>
            <a:r>
              <a:rPr lang="zh-CN" altLang="en-US" sz="2000" dirty="0" smtClean="0">
                <a:latin typeface="Microsoft YaHei" charset="0"/>
                <a:ea typeface="Microsoft YaHei" charset="0"/>
                <a:cs typeface="Microsoft YaHei" charset="0"/>
              </a:rPr>
              <a:t>如果</a:t>
            </a:r>
            <a:r>
              <a:rPr lang="en-US" altLang="zh-CN" sz="2000" dirty="0" smtClean="0">
                <a:latin typeface="Microsoft YaHei" charset="0"/>
                <a:ea typeface="Microsoft YaHei" charset="0"/>
                <a:cs typeface="Microsoft YaHei" charset="0"/>
              </a:rPr>
              <a:t>trx_id_0&gt;</a:t>
            </a:r>
            <a:r>
              <a:rPr lang="en-US" altLang="zh-CN" sz="2000" b="1" dirty="0">
                <a:latin typeface="Microsoft YaHei" charset="0"/>
                <a:ea typeface="Microsoft YaHei" charset="0"/>
                <a:cs typeface="Microsoft YaHei" charset="0"/>
              </a:rPr>
              <a:t> </a:t>
            </a:r>
            <a:r>
              <a:rPr lang="en-US" altLang="zh-CN" sz="2000" b="1" dirty="0" err="1">
                <a:latin typeface="Microsoft YaHei" charset="0"/>
                <a:ea typeface="Microsoft YaHei" charset="0"/>
                <a:cs typeface="Microsoft YaHei" charset="0"/>
              </a:rPr>
              <a:t>up_limit_id</a:t>
            </a:r>
            <a:r>
              <a:rPr lang="zh-CN" altLang="en-US" sz="2000" dirty="0" smtClean="0">
                <a:latin typeface="Microsoft YaHei" charset="0"/>
                <a:ea typeface="Microsoft YaHei" charset="0"/>
                <a:cs typeface="Microsoft YaHei" charset="0"/>
              </a:rPr>
              <a:t>的话</a:t>
            </a:r>
            <a:r>
              <a:rPr lang="zh-CN" altLang="en-US" sz="2000" dirty="0">
                <a:latin typeface="Microsoft YaHei" charset="0"/>
                <a:ea typeface="Microsoft YaHei" charset="0"/>
                <a:cs typeface="Microsoft YaHei" charset="0"/>
              </a:rPr>
              <a:t>，那么表明该行记录所在的事务在本次新事务创建之后才开启，所以该行记录的当前值不可见</a:t>
            </a:r>
            <a:r>
              <a:rPr lang="en-US" altLang="zh-CN" sz="2000" dirty="0">
                <a:latin typeface="Microsoft YaHei" charset="0"/>
                <a:ea typeface="Microsoft YaHei" charset="0"/>
                <a:cs typeface="Microsoft YaHei" charset="0"/>
              </a:rPr>
              <a:t>.</a:t>
            </a:r>
            <a:r>
              <a:rPr lang="zh-CN" altLang="en-US" sz="2000" dirty="0">
                <a:latin typeface="Microsoft YaHei" charset="0"/>
                <a:ea typeface="Microsoft YaHei" charset="0"/>
                <a:cs typeface="Microsoft YaHei" charset="0"/>
              </a:rPr>
              <a:t>跳到步骤</a:t>
            </a:r>
            <a:r>
              <a:rPr lang="en-US" altLang="zh-CN" sz="2000" dirty="0">
                <a:latin typeface="Microsoft YaHei" charset="0"/>
                <a:ea typeface="Microsoft YaHei" charset="0"/>
                <a:cs typeface="Microsoft YaHei" charset="0"/>
              </a:rPr>
              <a:t>5</a:t>
            </a:r>
            <a:r>
              <a:rPr lang="zh-CN" altLang="en-US" sz="2000" dirty="0" smtClean="0">
                <a:latin typeface="Microsoft YaHei" charset="0"/>
                <a:ea typeface="Microsoft YaHei" charset="0"/>
                <a:cs typeface="Microsoft YaHei" charset="0"/>
              </a:rPr>
              <a:t>。</a:t>
            </a:r>
          </a:p>
          <a:p>
            <a:pPr marL="342900" indent="-342900">
              <a:lnSpc>
                <a:spcPct val="130000"/>
              </a:lnSpc>
              <a:buFont typeface="+mj-ea"/>
              <a:buAutoNum type="circleNumDbPlain"/>
            </a:pPr>
            <a:r>
              <a:rPr lang="zh-CN" altLang="en-US" sz="2000" dirty="0" smtClean="0">
                <a:latin typeface="Microsoft YaHei" charset="0"/>
                <a:ea typeface="Microsoft YaHei" charset="0"/>
                <a:cs typeface="Microsoft YaHei" charset="0"/>
              </a:rPr>
              <a:t>如果</a:t>
            </a:r>
            <a:r>
              <a:rPr lang="en-US" altLang="zh-CN" sz="2000" b="1" dirty="0" err="1">
                <a:latin typeface="Microsoft YaHei" charset="0"/>
                <a:ea typeface="Microsoft YaHei" charset="0"/>
                <a:cs typeface="Microsoft YaHei" charset="0"/>
              </a:rPr>
              <a:t>low_limit_id</a:t>
            </a:r>
            <a:r>
              <a:rPr lang="en-US" altLang="zh-CN" sz="2000" b="1" dirty="0">
                <a:latin typeface="Microsoft YaHei" charset="0"/>
                <a:ea typeface="Microsoft YaHei" charset="0"/>
                <a:cs typeface="Microsoft YaHei" charset="0"/>
              </a:rPr>
              <a:t> </a:t>
            </a:r>
            <a:r>
              <a:rPr lang="en-US" altLang="zh-CN" sz="2000" dirty="0" smtClean="0">
                <a:latin typeface="Microsoft YaHei" charset="0"/>
                <a:ea typeface="Microsoft YaHei" charset="0"/>
                <a:cs typeface="Microsoft YaHei" charset="0"/>
              </a:rPr>
              <a:t>&lt;=</a:t>
            </a:r>
            <a:r>
              <a:rPr lang="en-US" altLang="zh-CN" sz="2000" dirty="0">
                <a:latin typeface="Microsoft YaHei" charset="0"/>
                <a:ea typeface="Microsoft YaHei" charset="0"/>
                <a:cs typeface="Microsoft YaHei" charset="0"/>
              </a:rPr>
              <a:t>trx_id_0</a:t>
            </a:r>
            <a:r>
              <a:rPr lang="en-US" altLang="zh-CN" sz="2000" dirty="0" smtClean="0">
                <a:latin typeface="Microsoft YaHei" charset="0"/>
                <a:ea typeface="Microsoft YaHei" charset="0"/>
                <a:cs typeface="Microsoft YaHei" charset="0"/>
              </a:rPr>
              <a:t>&lt;=</a:t>
            </a:r>
            <a:r>
              <a:rPr lang="en-US" altLang="zh-CN" sz="2000" b="1" dirty="0">
                <a:latin typeface="Microsoft YaHei" charset="0"/>
                <a:ea typeface="Microsoft YaHei" charset="0"/>
                <a:cs typeface="Microsoft YaHei" charset="0"/>
              </a:rPr>
              <a:t> </a:t>
            </a:r>
            <a:r>
              <a:rPr lang="en-US" altLang="zh-CN" sz="2000" b="1" dirty="0" err="1">
                <a:latin typeface="Microsoft YaHei" charset="0"/>
                <a:ea typeface="Microsoft YaHei" charset="0"/>
                <a:cs typeface="Microsoft YaHei" charset="0"/>
              </a:rPr>
              <a:t>up_limit_id</a:t>
            </a:r>
            <a:r>
              <a:rPr lang="en-US" altLang="zh-CN" sz="2000" dirty="0" smtClean="0">
                <a:latin typeface="Microsoft YaHei" charset="0"/>
                <a:ea typeface="Microsoft YaHei" charset="0"/>
                <a:cs typeface="Microsoft YaHei" charset="0"/>
              </a:rPr>
              <a:t>,</a:t>
            </a:r>
            <a:r>
              <a:rPr lang="zh-CN" altLang="en-US" sz="2000" dirty="0">
                <a:latin typeface="Microsoft YaHei" charset="0"/>
                <a:ea typeface="Microsoft YaHei" charset="0"/>
                <a:cs typeface="Microsoft YaHei" charset="0"/>
              </a:rPr>
              <a:t>那么表明该行记录所在事务在本次新事务创建的时候处于活动状态，</a:t>
            </a:r>
            <a:r>
              <a:rPr lang="zh-CN" altLang="en-US" sz="2000" dirty="0" smtClean="0">
                <a:latin typeface="Microsoft YaHei" charset="0"/>
                <a:ea typeface="Microsoft YaHei" charset="0"/>
                <a:cs typeface="Microsoft YaHei" charset="0"/>
              </a:rPr>
              <a:t>从</a:t>
            </a:r>
            <a:r>
              <a:rPr lang="en-US" altLang="zh-CN" sz="2000" b="1" dirty="0" err="1">
                <a:latin typeface="Microsoft YaHei" charset="0"/>
                <a:ea typeface="Microsoft YaHei" charset="0"/>
                <a:cs typeface="Microsoft YaHei" charset="0"/>
              </a:rPr>
              <a:t>low_limit_id</a:t>
            </a:r>
            <a:r>
              <a:rPr lang="zh-CN" altLang="en-US" sz="2000" dirty="0" smtClean="0">
                <a:latin typeface="Microsoft YaHei" charset="0"/>
                <a:ea typeface="Microsoft YaHei" charset="0"/>
                <a:cs typeface="Microsoft YaHei" charset="0"/>
              </a:rPr>
              <a:t>到</a:t>
            </a:r>
            <a:r>
              <a:rPr lang="en-US" altLang="zh-CN" sz="2000" b="1" dirty="0" err="1">
                <a:latin typeface="Microsoft YaHei" charset="0"/>
                <a:ea typeface="Microsoft YaHei" charset="0"/>
                <a:cs typeface="Microsoft YaHei" charset="0"/>
              </a:rPr>
              <a:t>up_limit_id</a:t>
            </a:r>
            <a:r>
              <a:rPr lang="zh-CN" altLang="en-US" sz="2000" dirty="0" smtClean="0">
                <a:latin typeface="Microsoft YaHei" charset="0"/>
                <a:ea typeface="Microsoft YaHei" charset="0"/>
                <a:cs typeface="Microsoft YaHei" charset="0"/>
              </a:rPr>
              <a:t>进行</a:t>
            </a:r>
            <a:r>
              <a:rPr lang="zh-CN" altLang="en-US" sz="2000" dirty="0">
                <a:latin typeface="Microsoft YaHei" charset="0"/>
                <a:ea typeface="Microsoft YaHei" charset="0"/>
                <a:cs typeface="Microsoft YaHei" charset="0"/>
              </a:rPr>
              <a:t>遍历，如果</a:t>
            </a:r>
            <a:r>
              <a:rPr lang="en-US" altLang="zh-CN" sz="2000" dirty="0">
                <a:latin typeface="Microsoft YaHei" charset="0"/>
                <a:ea typeface="Microsoft YaHei" charset="0"/>
                <a:cs typeface="Microsoft YaHei" charset="0"/>
              </a:rPr>
              <a:t>trx_id_0</a:t>
            </a:r>
            <a:r>
              <a:rPr lang="zh-CN" altLang="en-US" sz="2000" dirty="0">
                <a:latin typeface="Microsoft YaHei" charset="0"/>
                <a:ea typeface="Microsoft YaHei" charset="0"/>
                <a:cs typeface="Microsoft YaHei" charset="0"/>
              </a:rPr>
              <a:t>等于他们之中的某个事务</a:t>
            </a:r>
            <a:r>
              <a:rPr lang="en-US" altLang="zh-CN" sz="2000" dirty="0">
                <a:latin typeface="Microsoft YaHei" charset="0"/>
                <a:ea typeface="Microsoft YaHei" charset="0"/>
                <a:cs typeface="Microsoft YaHei" charset="0"/>
              </a:rPr>
              <a:t>id</a:t>
            </a:r>
            <a:r>
              <a:rPr lang="zh-CN" altLang="en-US" sz="2000" dirty="0">
                <a:latin typeface="Microsoft YaHei" charset="0"/>
                <a:ea typeface="Microsoft YaHei" charset="0"/>
                <a:cs typeface="Microsoft YaHei" charset="0"/>
              </a:rPr>
              <a:t>的话，那么不可见。跳到步骤</a:t>
            </a:r>
            <a:r>
              <a:rPr lang="en-US" altLang="zh-CN" sz="2000" dirty="0">
                <a:latin typeface="Microsoft YaHei" charset="0"/>
                <a:ea typeface="Microsoft YaHei" charset="0"/>
                <a:cs typeface="Microsoft YaHei" charset="0"/>
              </a:rPr>
              <a:t>5</a:t>
            </a:r>
            <a:r>
              <a:rPr lang="en-US" altLang="zh-CN" sz="2000" dirty="0" smtClean="0">
                <a:latin typeface="Microsoft YaHei" charset="0"/>
                <a:ea typeface="Microsoft YaHei" charset="0"/>
                <a:cs typeface="Microsoft YaHei" charset="0"/>
              </a:rPr>
              <a:t>.</a:t>
            </a:r>
            <a:endParaRPr lang="zh-CN" altLang="en-US" sz="2000" dirty="0" smtClean="0">
              <a:latin typeface="Microsoft YaHei" charset="0"/>
              <a:ea typeface="Microsoft YaHei" charset="0"/>
              <a:cs typeface="Microsoft YaHei" charset="0"/>
            </a:endParaRPr>
          </a:p>
          <a:p>
            <a:pPr marL="342900" indent="-342900">
              <a:lnSpc>
                <a:spcPct val="130000"/>
              </a:lnSpc>
              <a:buFont typeface="+mj-ea"/>
              <a:buAutoNum type="circleNumDbPlain"/>
            </a:pPr>
            <a:r>
              <a:rPr lang="zh-CN" altLang="en-US" sz="2000" dirty="0" smtClean="0">
                <a:latin typeface="Microsoft YaHei" charset="0"/>
                <a:ea typeface="Microsoft YaHei" charset="0"/>
                <a:cs typeface="Microsoft YaHei" charset="0"/>
              </a:rPr>
              <a:t>从</a:t>
            </a:r>
            <a:r>
              <a:rPr lang="zh-CN" altLang="en-US" sz="2000" dirty="0">
                <a:latin typeface="Microsoft YaHei" charset="0"/>
                <a:ea typeface="Microsoft YaHei" charset="0"/>
                <a:cs typeface="Microsoft YaHei" charset="0"/>
              </a:rPr>
              <a:t>该行记录的</a:t>
            </a:r>
            <a:r>
              <a:rPr lang="en-US" altLang="zh-CN" sz="2000" dirty="0">
                <a:latin typeface="Microsoft YaHei" charset="0"/>
                <a:ea typeface="Microsoft YaHei" charset="0"/>
                <a:cs typeface="Microsoft YaHei" charset="0"/>
              </a:rPr>
              <a:t>DB_ROLL_PTR</a:t>
            </a:r>
            <a:r>
              <a:rPr lang="zh-CN" altLang="en-US" sz="2000" dirty="0">
                <a:latin typeface="Microsoft YaHei" charset="0"/>
                <a:ea typeface="Microsoft YaHei" charset="0"/>
                <a:cs typeface="Microsoft YaHei" charset="0"/>
              </a:rPr>
              <a:t>指针所指向的回滚段中取出最新的</a:t>
            </a:r>
            <a:r>
              <a:rPr lang="en-US" altLang="zh-CN" sz="2000" dirty="0">
                <a:latin typeface="Microsoft YaHei" charset="0"/>
                <a:ea typeface="Microsoft YaHei" charset="0"/>
                <a:cs typeface="Microsoft YaHei" charset="0"/>
              </a:rPr>
              <a:t>undo-log</a:t>
            </a:r>
            <a:r>
              <a:rPr lang="zh-CN" altLang="en-US" sz="2000" dirty="0">
                <a:latin typeface="Microsoft YaHei" charset="0"/>
                <a:ea typeface="Microsoft YaHei" charset="0"/>
                <a:cs typeface="Microsoft YaHei" charset="0"/>
              </a:rPr>
              <a:t>的版本号，将它赋值该</a:t>
            </a:r>
            <a:r>
              <a:rPr lang="en-US" altLang="zh-CN" sz="2000" dirty="0">
                <a:latin typeface="Microsoft YaHei" charset="0"/>
                <a:ea typeface="Microsoft YaHei" charset="0"/>
                <a:cs typeface="Microsoft YaHei" charset="0"/>
              </a:rPr>
              <a:t>trx_id_0</a:t>
            </a:r>
            <a:r>
              <a:rPr lang="zh-CN" altLang="en-US" sz="2000" dirty="0">
                <a:latin typeface="Microsoft YaHei" charset="0"/>
                <a:ea typeface="Microsoft YaHei" charset="0"/>
                <a:cs typeface="Microsoft YaHei" charset="0"/>
              </a:rPr>
              <a:t>，然后跳到步骤</a:t>
            </a:r>
            <a:r>
              <a:rPr lang="en-US" altLang="zh-CN" sz="2000" dirty="0">
                <a:latin typeface="Microsoft YaHei" charset="0"/>
                <a:ea typeface="Microsoft YaHei" charset="0"/>
                <a:cs typeface="Microsoft YaHei" charset="0"/>
              </a:rPr>
              <a:t>2</a:t>
            </a:r>
            <a:r>
              <a:rPr lang="en-US" altLang="zh-CN" sz="2000" dirty="0" smtClean="0">
                <a:latin typeface="Microsoft YaHei" charset="0"/>
                <a:ea typeface="Microsoft YaHei" charset="0"/>
                <a:cs typeface="Microsoft YaHei" charset="0"/>
              </a:rPr>
              <a:t>.</a:t>
            </a:r>
            <a:endParaRPr lang="zh-CN" altLang="en-US" sz="2000" dirty="0" smtClean="0">
              <a:latin typeface="Microsoft YaHei" charset="0"/>
              <a:ea typeface="Microsoft YaHei" charset="0"/>
              <a:cs typeface="Microsoft YaHei" charset="0"/>
            </a:endParaRPr>
          </a:p>
          <a:p>
            <a:pPr marL="342900" indent="-342900">
              <a:lnSpc>
                <a:spcPct val="130000"/>
              </a:lnSpc>
              <a:buFont typeface="+mj-ea"/>
              <a:buAutoNum type="circleNumDbPlain"/>
            </a:pPr>
            <a:r>
              <a:rPr lang="zh-CN" altLang="en-US" sz="2000" dirty="0" smtClean="0">
                <a:latin typeface="Microsoft YaHei" charset="0"/>
                <a:ea typeface="Microsoft YaHei" charset="0"/>
                <a:cs typeface="Microsoft YaHei" charset="0"/>
              </a:rPr>
              <a:t>将</a:t>
            </a:r>
            <a:r>
              <a:rPr lang="zh-CN" altLang="en-US" sz="2000" dirty="0">
                <a:latin typeface="Microsoft YaHei" charset="0"/>
                <a:ea typeface="Microsoft YaHei" charset="0"/>
                <a:cs typeface="Microsoft YaHei" charset="0"/>
              </a:rPr>
              <a:t>该可见行的值返回</a:t>
            </a:r>
          </a:p>
        </p:txBody>
      </p:sp>
    </p:spTree>
    <p:extLst>
      <p:ext uri="{BB962C8B-B14F-4D97-AF65-F5344CB8AC3E}">
        <p14:creationId xmlns:p14="http://schemas.microsoft.com/office/powerpoint/2010/main" val="7018526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Microsoft YaHei" charset="0"/>
                <a:ea typeface="Microsoft YaHei" charset="0"/>
                <a:cs typeface="Microsoft YaHei" charset="0"/>
              </a:rPr>
              <a:t>可见性判断</a:t>
            </a:r>
            <a:endParaRPr kumimoji="1" lang="zh-CN" altLang="en-US" dirty="0">
              <a:latin typeface="Microsoft YaHei" charset="0"/>
              <a:ea typeface="Microsoft YaHei" charset="0"/>
              <a:cs typeface="Microsoft YaHei" charset="0"/>
            </a:endParaRPr>
          </a:p>
        </p:txBody>
      </p:sp>
      <p:pic>
        <p:nvPicPr>
          <p:cNvPr id="3" name="图片 2"/>
          <p:cNvPicPr>
            <a:picLocks noChangeAspect="1"/>
          </p:cNvPicPr>
          <p:nvPr/>
        </p:nvPicPr>
        <p:blipFill rotWithShape="1">
          <a:blip r:embed="rId3"/>
          <a:srcRect l="35163" t="14200"/>
          <a:stretch/>
        </p:blipFill>
        <p:spPr>
          <a:xfrm>
            <a:off x="5337175" y="1547552"/>
            <a:ext cx="5833618" cy="4684580"/>
          </a:xfrm>
          <a:prstGeom prst="rect">
            <a:avLst/>
          </a:prstGeom>
        </p:spPr>
      </p:pic>
      <p:sp>
        <p:nvSpPr>
          <p:cNvPr id="4" name="文本框 3"/>
          <p:cNvSpPr txBox="1"/>
          <p:nvPr/>
        </p:nvSpPr>
        <p:spPr>
          <a:xfrm>
            <a:off x="1080568" y="2231136"/>
            <a:ext cx="4104009" cy="1384995"/>
          </a:xfrm>
          <a:prstGeom prst="rect">
            <a:avLst/>
          </a:prstGeom>
          <a:noFill/>
          <a:ln>
            <a:solidFill>
              <a:srgbClr val="FF0000"/>
            </a:solidFill>
          </a:ln>
        </p:spPr>
        <p:txBody>
          <a:bodyPr wrap="none" rtlCol="0">
            <a:spAutoFit/>
          </a:bodyPr>
          <a:lstStyle/>
          <a:p>
            <a:pPr marL="342900" indent="-342900">
              <a:lnSpc>
                <a:spcPct val="150000"/>
              </a:lnSpc>
              <a:buFont typeface="Arial" charset="0"/>
              <a:buChar char="•"/>
            </a:pPr>
            <a:r>
              <a:rPr kumimoji="1" lang="zh-CN" altLang="en-US" sz="2000" b="1" dirty="0">
                <a:solidFill>
                  <a:srgbClr val="FF0000"/>
                </a:solidFill>
                <a:latin typeface="Microsoft YaHei" charset="0"/>
                <a:ea typeface="Microsoft YaHei" charset="0"/>
                <a:cs typeface="Microsoft YaHei" charset="0"/>
              </a:rPr>
              <a:t>根据</a:t>
            </a:r>
            <a:r>
              <a:rPr kumimoji="1" lang="zh-CN" altLang="en-US" sz="2800" b="1" dirty="0">
                <a:solidFill>
                  <a:srgbClr val="FF0000"/>
                </a:solidFill>
                <a:latin typeface="Microsoft YaHei" charset="0"/>
                <a:ea typeface="Microsoft YaHei" charset="0"/>
                <a:cs typeface="Microsoft YaHei" charset="0"/>
              </a:rPr>
              <a:t>行的事务</a:t>
            </a:r>
            <a:r>
              <a:rPr kumimoji="1" lang="en-US" altLang="zh-CN" sz="2800" b="1" dirty="0">
                <a:solidFill>
                  <a:srgbClr val="FF0000"/>
                </a:solidFill>
                <a:latin typeface="Microsoft YaHei" charset="0"/>
                <a:ea typeface="Microsoft YaHei" charset="0"/>
                <a:cs typeface="Microsoft YaHei" charset="0"/>
              </a:rPr>
              <a:t>ID</a:t>
            </a:r>
            <a:r>
              <a:rPr kumimoji="1" lang="zh-CN" altLang="en-US" sz="2000" b="1" dirty="0">
                <a:solidFill>
                  <a:srgbClr val="FF0000"/>
                </a:solidFill>
                <a:latin typeface="Microsoft YaHei" charset="0"/>
                <a:ea typeface="Microsoft YaHei" charset="0"/>
                <a:cs typeface="Microsoft YaHei" charset="0"/>
              </a:rPr>
              <a:t>去</a:t>
            </a:r>
            <a:r>
              <a:rPr kumimoji="1" lang="zh-CN" altLang="en-US" sz="2000" b="1" dirty="0" smtClean="0">
                <a:solidFill>
                  <a:srgbClr val="FF0000"/>
                </a:solidFill>
                <a:latin typeface="Microsoft YaHei" charset="0"/>
                <a:ea typeface="Microsoft YaHei" charset="0"/>
                <a:cs typeface="Microsoft YaHei" charset="0"/>
              </a:rPr>
              <a:t>判断；</a:t>
            </a:r>
          </a:p>
          <a:p>
            <a:pPr marL="342900" indent="-342900">
              <a:lnSpc>
                <a:spcPct val="150000"/>
              </a:lnSpc>
              <a:buFont typeface="Arial" charset="0"/>
              <a:buChar char="•"/>
            </a:pPr>
            <a:r>
              <a:rPr kumimoji="1" lang="zh-CN" altLang="en-US" sz="2800" b="1" dirty="0" smtClean="0">
                <a:solidFill>
                  <a:srgbClr val="FF0000"/>
                </a:solidFill>
                <a:latin typeface="Microsoft YaHei" charset="0"/>
                <a:ea typeface="Microsoft YaHei" charset="0"/>
                <a:cs typeface="Microsoft YaHei" charset="0"/>
              </a:rPr>
              <a:t>不是</a:t>
            </a:r>
            <a:r>
              <a:rPr kumimoji="1" lang="zh-CN" altLang="en-US" sz="2000" b="1" dirty="0" smtClean="0">
                <a:solidFill>
                  <a:srgbClr val="FF0000"/>
                </a:solidFill>
                <a:latin typeface="Microsoft YaHei" charset="0"/>
                <a:ea typeface="Microsoft YaHei" charset="0"/>
                <a:cs typeface="Microsoft YaHei" charset="0"/>
              </a:rPr>
              <a:t>根据当前事务</a:t>
            </a:r>
            <a:r>
              <a:rPr kumimoji="1" lang="en-US" altLang="zh-CN" sz="2000" b="1" dirty="0" smtClean="0">
                <a:solidFill>
                  <a:srgbClr val="FF0000"/>
                </a:solidFill>
                <a:latin typeface="Microsoft YaHei" charset="0"/>
                <a:ea typeface="Microsoft YaHei" charset="0"/>
                <a:cs typeface="Microsoft YaHei" charset="0"/>
              </a:rPr>
              <a:t>ID</a:t>
            </a:r>
            <a:r>
              <a:rPr kumimoji="1" lang="zh-CN" altLang="en-US" sz="2000" b="1" dirty="0" smtClean="0">
                <a:solidFill>
                  <a:srgbClr val="FF0000"/>
                </a:solidFill>
                <a:latin typeface="Microsoft YaHei" charset="0"/>
                <a:ea typeface="Microsoft YaHei" charset="0"/>
                <a:cs typeface="Microsoft YaHei" charset="0"/>
              </a:rPr>
              <a:t>去判断；</a:t>
            </a:r>
          </a:p>
        </p:txBody>
      </p:sp>
    </p:spTree>
    <p:extLst>
      <p:ext uri="{BB962C8B-B14F-4D97-AF65-F5344CB8AC3E}">
        <p14:creationId xmlns:p14="http://schemas.microsoft.com/office/powerpoint/2010/main" val="15837517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583611" y="128016"/>
            <a:ext cx="9391981" cy="6592316"/>
          </a:xfrm>
          <a:prstGeom prst="rect">
            <a:avLst/>
          </a:prstGeom>
        </p:spPr>
      </p:pic>
      <p:sp>
        <p:nvSpPr>
          <p:cNvPr id="6" name="文本框 5"/>
          <p:cNvSpPr txBox="1"/>
          <p:nvPr/>
        </p:nvSpPr>
        <p:spPr>
          <a:xfrm>
            <a:off x="329185" y="1854514"/>
            <a:ext cx="1956816" cy="3046988"/>
          </a:xfrm>
          <a:prstGeom prst="rect">
            <a:avLst/>
          </a:prstGeom>
          <a:noFill/>
        </p:spPr>
        <p:txBody>
          <a:bodyPr wrap="square" rtlCol="0">
            <a:spAutoFit/>
          </a:bodyPr>
          <a:lstStyle/>
          <a:p>
            <a:pPr>
              <a:lnSpc>
                <a:spcPct val="150000"/>
              </a:lnSpc>
            </a:pPr>
            <a:r>
              <a:rPr kumimoji="1" lang="en-US" altLang="zh-CN" sz="3200" dirty="0" smtClean="0">
                <a:latin typeface="Microsoft YaHei" charset="0"/>
                <a:ea typeface="Microsoft YaHei" charset="0"/>
                <a:cs typeface="Microsoft YaHei" charset="0"/>
              </a:rPr>
              <a:t>RR</a:t>
            </a:r>
            <a:r>
              <a:rPr kumimoji="1" lang="zh-CN" altLang="en-US" sz="3200" dirty="0" smtClean="0">
                <a:latin typeface="Microsoft YaHei" charset="0"/>
                <a:ea typeface="Microsoft YaHei" charset="0"/>
                <a:cs typeface="Microsoft YaHei" charset="0"/>
              </a:rPr>
              <a:t>级别下的</a:t>
            </a:r>
            <a:r>
              <a:rPr kumimoji="1" lang="en-US" altLang="zh-CN" sz="3200" dirty="0" smtClean="0">
                <a:latin typeface="Microsoft YaHei" charset="0"/>
                <a:ea typeface="Microsoft YaHei" charset="0"/>
                <a:cs typeface="Microsoft YaHei" charset="0"/>
              </a:rPr>
              <a:t>MVCC</a:t>
            </a:r>
            <a:endParaRPr kumimoji="1" lang="zh-CN" altLang="en-US" sz="3200" dirty="0" smtClean="0">
              <a:latin typeface="Microsoft YaHei" charset="0"/>
              <a:ea typeface="Microsoft YaHei" charset="0"/>
              <a:cs typeface="Microsoft YaHei" charset="0"/>
            </a:endParaRPr>
          </a:p>
          <a:p>
            <a:pPr>
              <a:lnSpc>
                <a:spcPct val="150000"/>
              </a:lnSpc>
            </a:pPr>
            <a:r>
              <a:rPr kumimoji="1" lang="zh-CN" altLang="en-US" sz="3200" dirty="0" smtClean="0">
                <a:latin typeface="Microsoft YaHei" charset="0"/>
                <a:ea typeface="Microsoft YaHei" charset="0"/>
                <a:cs typeface="Microsoft YaHei" charset="0"/>
              </a:rPr>
              <a:t>解决幻读问题</a:t>
            </a:r>
          </a:p>
        </p:txBody>
      </p:sp>
    </p:spTree>
    <p:extLst>
      <p:ext uri="{BB962C8B-B14F-4D97-AF65-F5344CB8AC3E}">
        <p14:creationId xmlns:p14="http://schemas.microsoft.com/office/powerpoint/2010/main" val="15806298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29185" y="1854514"/>
            <a:ext cx="1956816" cy="3046988"/>
          </a:xfrm>
          <a:prstGeom prst="rect">
            <a:avLst/>
          </a:prstGeom>
          <a:noFill/>
        </p:spPr>
        <p:txBody>
          <a:bodyPr wrap="square" rtlCol="0">
            <a:spAutoFit/>
          </a:bodyPr>
          <a:lstStyle/>
          <a:p>
            <a:pPr>
              <a:lnSpc>
                <a:spcPct val="150000"/>
              </a:lnSpc>
            </a:pPr>
            <a:r>
              <a:rPr kumimoji="1" lang="en-US" altLang="zh-CN" sz="3200" dirty="0" smtClean="0">
                <a:latin typeface="Microsoft YaHei" charset="0"/>
                <a:ea typeface="Microsoft YaHei" charset="0"/>
                <a:cs typeface="Microsoft YaHei" charset="0"/>
              </a:rPr>
              <a:t>RR</a:t>
            </a:r>
            <a:r>
              <a:rPr kumimoji="1" lang="zh-CN" altLang="en-US" sz="3200" dirty="0" smtClean="0">
                <a:latin typeface="Microsoft YaHei" charset="0"/>
                <a:ea typeface="Microsoft YaHei" charset="0"/>
                <a:cs typeface="Microsoft YaHei" charset="0"/>
              </a:rPr>
              <a:t>级别下的</a:t>
            </a:r>
            <a:r>
              <a:rPr kumimoji="1" lang="en-US" altLang="zh-CN" sz="3200" dirty="0" smtClean="0">
                <a:latin typeface="Microsoft YaHei" charset="0"/>
                <a:ea typeface="Microsoft YaHei" charset="0"/>
                <a:cs typeface="Microsoft YaHei" charset="0"/>
              </a:rPr>
              <a:t>MVCC</a:t>
            </a:r>
            <a:endParaRPr kumimoji="1" lang="zh-CN" altLang="en-US" sz="3200" dirty="0" smtClean="0">
              <a:latin typeface="Microsoft YaHei" charset="0"/>
              <a:ea typeface="Microsoft YaHei" charset="0"/>
              <a:cs typeface="Microsoft YaHei" charset="0"/>
            </a:endParaRPr>
          </a:p>
          <a:p>
            <a:pPr>
              <a:lnSpc>
                <a:spcPct val="150000"/>
              </a:lnSpc>
            </a:pPr>
            <a:r>
              <a:rPr kumimoji="1" lang="zh-CN" altLang="en-US" sz="3200" dirty="0" smtClean="0">
                <a:latin typeface="Microsoft YaHei" charset="0"/>
                <a:ea typeface="Microsoft YaHei" charset="0"/>
                <a:cs typeface="Microsoft YaHei" charset="0"/>
              </a:rPr>
              <a:t>解决幻读问题</a:t>
            </a:r>
          </a:p>
        </p:txBody>
      </p:sp>
      <p:pic>
        <p:nvPicPr>
          <p:cNvPr id="2" name="图片 1"/>
          <p:cNvPicPr>
            <a:picLocks noChangeAspect="1"/>
          </p:cNvPicPr>
          <p:nvPr/>
        </p:nvPicPr>
        <p:blipFill>
          <a:blip r:embed="rId3"/>
          <a:stretch>
            <a:fillRect/>
          </a:stretch>
        </p:blipFill>
        <p:spPr>
          <a:xfrm>
            <a:off x="2392985" y="418654"/>
            <a:ext cx="9670999" cy="5918708"/>
          </a:xfrm>
          <a:prstGeom prst="rect">
            <a:avLst/>
          </a:prstGeom>
        </p:spPr>
      </p:pic>
    </p:spTree>
    <p:extLst>
      <p:ext uri="{BB962C8B-B14F-4D97-AF65-F5344CB8AC3E}">
        <p14:creationId xmlns:p14="http://schemas.microsoft.com/office/powerpoint/2010/main" val="10252170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Microsoft YaHei" charset="0"/>
                <a:ea typeface="Microsoft YaHei" charset="0"/>
                <a:cs typeface="Microsoft YaHei" charset="0"/>
              </a:rPr>
              <a:t>可见性分析</a:t>
            </a:r>
            <a:endParaRPr kumimoji="1" lang="zh-CN" altLang="en-US" dirty="0">
              <a:latin typeface="Microsoft YaHei" charset="0"/>
              <a:ea typeface="Microsoft YaHei" charset="0"/>
              <a:cs typeface="Microsoft YaHei" charset="0"/>
            </a:endParaRPr>
          </a:p>
        </p:txBody>
      </p:sp>
      <p:pic>
        <p:nvPicPr>
          <p:cNvPr id="5" name="图片 4"/>
          <p:cNvPicPr>
            <a:picLocks noChangeAspect="1"/>
          </p:cNvPicPr>
          <p:nvPr/>
        </p:nvPicPr>
        <p:blipFill>
          <a:blip r:embed="rId3"/>
          <a:stretch>
            <a:fillRect/>
          </a:stretch>
        </p:blipFill>
        <p:spPr>
          <a:xfrm>
            <a:off x="1569720" y="1451330"/>
            <a:ext cx="7586726" cy="5247572"/>
          </a:xfrm>
          <a:prstGeom prst="rect">
            <a:avLst/>
          </a:prstGeom>
        </p:spPr>
      </p:pic>
      <p:sp>
        <p:nvSpPr>
          <p:cNvPr id="3" name="文本框 2"/>
          <p:cNvSpPr txBox="1"/>
          <p:nvPr/>
        </p:nvSpPr>
        <p:spPr>
          <a:xfrm>
            <a:off x="9473184" y="2505456"/>
            <a:ext cx="2542033" cy="1107996"/>
          </a:xfrm>
          <a:prstGeom prst="rect">
            <a:avLst/>
          </a:prstGeom>
          <a:noFill/>
          <a:ln>
            <a:solidFill>
              <a:srgbClr val="FF0000"/>
            </a:solidFill>
          </a:ln>
        </p:spPr>
        <p:txBody>
          <a:bodyPr wrap="square" rtlCol="0">
            <a:spAutoFit/>
          </a:bodyPr>
          <a:lstStyle/>
          <a:p>
            <a:pPr>
              <a:lnSpc>
                <a:spcPct val="150000"/>
              </a:lnSpc>
            </a:pPr>
            <a:r>
              <a:rPr kumimoji="1" lang="en-US" altLang="zh-CN" sz="2000" dirty="0" smtClean="0">
                <a:solidFill>
                  <a:srgbClr val="FF0000"/>
                </a:solidFill>
                <a:latin typeface="Microsoft YaHei" charset="0"/>
                <a:ea typeface="Microsoft YaHei" charset="0"/>
                <a:cs typeface="Microsoft YaHei" charset="0"/>
              </a:rPr>
              <a:t>RR</a:t>
            </a:r>
            <a:r>
              <a:rPr kumimoji="1" lang="zh-CN" altLang="en-US" sz="2000" dirty="0" smtClean="0">
                <a:solidFill>
                  <a:srgbClr val="FF0000"/>
                </a:solidFill>
                <a:latin typeface="Microsoft YaHei" charset="0"/>
                <a:ea typeface="Microsoft YaHei" charset="0"/>
                <a:cs typeface="Microsoft YaHei" charset="0"/>
              </a:rPr>
              <a:t>隔离级别下，</a:t>
            </a:r>
            <a:r>
              <a:rPr kumimoji="1" lang="zh-CN" altLang="en-US" sz="2000" dirty="0">
                <a:solidFill>
                  <a:srgbClr val="FF0000"/>
                </a:solidFill>
                <a:latin typeface="Microsoft YaHei" charset="0"/>
                <a:ea typeface="Microsoft YaHei" charset="0"/>
                <a:cs typeface="Microsoft YaHei" charset="0"/>
              </a:rPr>
              <a:t>❸</a:t>
            </a:r>
            <a:r>
              <a:rPr kumimoji="1" lang="zh-CN" altLang="en-US" sz="2000" dirty="0" smtClean="0">
                <a:solidFill>
                  <a:srgbClr val="FF0000"/>
                </a:solidFill>
                <a:latin typeface="Microsoft YaHei" charset="0"/>
                <a:ea typeface="Microsoft YaHei" charset="0"/>
                <a:cs typeface="Microsoft YaHei" charset="0"/>
              </a:rPr>
              <a:t>的更新对</a:t>
            </a:r>
            <a:r>
              <a:rPr kumimoji="1" lang="zh-CN" altLang="en-US" sz="2000" dirty="0">
                <a:solidFill>
                  <a:srgbClr val="FF0000"/>
                </a:solidFill>
                <a:latin typeface="Microsoft YaHei" charset="0"/>
                <a:ea typeface="Microsoft YaHei" charset="0"/>
                <a:cs typeface="Microsoft YaHei" charset="0"/>
              </a:rPr>
              <a:t>❼</a:t>
            </a:r>
            <a:r>
              <a:rPr kumimoji="1" lang="zh-CN" altLang="en-US" sz="2400" b="1" dirty="0" smtClean="0">
                <a:solidFill>
                  <a:srgbClr val="FF0000"/>
                </a:solidFill>
                <a:latin typeface="Microsoft YaHei" charset="0"/>
                <a:ea typeface="Microsoft YaHei" charset="0"/>
                <a:cs typeface="Microsoft YaHei" charset="0"/>
              </a:rPr>
              <a:t>不可见</a:t>
            </a:r>
          </a:p>
        </p:txBody>
      </p:sp>
    </p:spTree>
    <p:extLst>
      <p:ext uri="{BB962C8B-B14F-4D97-AF65-F5344CB8AC3E}">
        <p14:creationId xmlns:p14="http://schemas.microsoft.com/office/powerpoint/2010/main" val="15724049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t="17717"/>
          <a:stretch/>
        </p:blipFill>
        <p:spPr>
          <a:xfrm>
            <a:off x="1979862" y="1870913"/>
            <a:ext cx="8810058" cy="3756253"/>
          </a:xfrm>
          <a:prstGeom prst="rect">
            <a:avLst/>
          </a:prstGeom>
        </p:spPr>
      </p:pic>
      <p:sp>
        <p:nvSpPr>
          <p:cNvPr id="7" name="标题 1"/>
          <p:cNvSpPr>
            <a:spLocks noGrp="1"/>
          </p:cNvSpPr>
          <p:nvPr>
            <p:ph type="title"/>
          </p:nvPr>
        </p:nvSpPr>
        <p:spPr>
          <a:xfrm>
            <a:off x="838200" y="365125"/>
            <a:ext cx="10515600" cy="1325563"/>
          </a:xfrm>
        </p:spPr>
        <p:txBody>
          <a:bodyPr/>
          <a:lstStyle/>
          <a:p>
            <a:r>
              <a:rPr kumimoji="1" lang="en-US" altLang="zh-CN" dirty="0" smtClean="0">
                <a:latin typeface="Microsoft YaHei" charset="0"/>
                <a:ea typeface="Microsoft YaHei" charset="0"/>
                <a:cs typeface="Microsoft YaHei" charset="0"/>
              </a:rPr>
              <a:t>MVCC</a:t>
            </a:r>
            <a:r>
              <a:rPr kumimoji="1" lang="zh-CN" altLang="en-US" dirty="0" smtClean="0">
                <a:latin typeface="Microsoft YaHei" charset="0"/>
                <a:ea typeface="Microsoft YaHei" charset="0"/>
                <a:cs typeface="Microsoft YaHei" charset="0"/>
              </a:rPr>
              <a:t>流程小结</a:t>
            </a:r>
            <a:endParaRPr kumimoji="1" lang="zh-CN" altLang="en-US"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964729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Microsoft YaHei" charset="0"/>
                <a:ea typeface="Microsoft YaHei" charset="0"/>
                <a:cs typeface="Microsoft YaHei" charset="0"/>
              </a:rPr>
              <a:t>2.4</a:t>
            </a:r>
            <a:r>
              <a:rPr kumimoji="1" lang="zh-CN" altLang="en-US" dirty="0" smtClean="0">
                <a:latin typeface="Microsoft YaHei" charset="0"/>
                <a:ea typeface="Microsoft YaHei" charset="0"/>
                <a:cs typeface="Microsoft YaHei" charset="0"/>
              </a:rPr>
              <a:t> 快照读</a:t>
            </a:r>
            <a:r>
              <a:rPr kumimoji="1" lang="en-US" altLang="zh-CN" dirty="0" smtClean="0">
                <a:latin typeface="Microsoft YaHei" charset="0"/>
                <a:ea typeface="Microsoft YaHei" charset="0"/>
                <a:cs typeface="Microsoft YaHei" charset="0"/>
              </a:rPr>
              <a:t>VS</a:t>
            </a:r>
            <a:r>
              <a:rPr kumimoji="1" lang="zh-CN" altLang="en-US" dirty="0" smtClean="0">
                <a:latin typeface="Microsoft YaHei" charset="0"/>
                <a:ea typeface="Microsoft YaHei" charset="0"/>
                <a:cs typeface="Microsoft YaHei" charset="0"/>
              </a:rPr>
              <a:t>当前读 </a:t>
            </a:r>
            <a:endParaRPr kumimoji="1" lang="zh-CN" altLang="en-US" dirty="0">
              <a:latin typeface="Microsoft YaHei" charset="0"/>
              <a:ea typeface="Microsoft YaHei" charset="0"/>
              <a:cs typeface="Microsoft YaHei" charset="0"/>
            </a:endParaRPr>
          </a:p>
        </p:txBody>
      </p:sp>
      <p:sp>
        <p:nvSpPr>
          <p:cNvPr id="5" name="文本框 4"/>
          <p:cNvSpPr txBox="1"/>
          <p:nvPr/>
        </p:nvSpPr>
        <p:spPr>
          <a:xfrm>
            <a:off x="1261872" y="1690688"/>
            <a:ext cx="6533106" cy="1569660"/>
          </a:xfrm>
          <a:prstGeom prst="rect">
            <a:avLst/>
          </a:prstGeom>
          <a:noFill/>
        </p:spPr>
        <p:txBody>
          <a:bodyPr wrap="square" rtlCol="0">
            <a:spAutoFit/>
          </a:bodyPr>
          <a:lstStyle/>
          <a:p>
            <a:pPr algn="just">
              <a:lnSpc>
                <a:spcPct val="150000"/>
              </a:lnSpc>
              <a:spcAft>
                <a:spcPts val="0"/>
              </a:spcAft>
            </a:pPr>
            <a:r>
              <a:rPr lang="zh-CN" altLang="zh-CN" sz="2400" b="1" kern="100" dirty="0" smtClean="0">
                <a:effectLst/>
                <a:latin typeface="Microsoft YaHei" charset="0"/>
                <a:ea typeface="Microsoft YaHei" charset="0"/>
                <a:cs typeface="Microsoft YaHei" charset="0"/>
              </a:rPr>
              <a:t>快照读</a:t>
            </a:r>
            <a:endParaRPr lang="zh-CN" altLang="zh-CN" kern="100" dirty="0" smtClean="0">
              <a:effectLst/>
              <a:latin typeface="Microsoft YaHei" charset="0"/>
              <a:ea typeface="Microsoft YaHei" charset="0"/>
              <a:cs typeface="Microsoft YaHei" charset="0"/>
            </a:endParaRPr>
          </a:p>
          <a:p>
            <a:pPr marL="457200" indent="-457200" algn="just">
              <a:lnSpc>
                <a:spcPct val="150000"/>
              </a:lnSpc>
              <a:spcAft>
                <a:spcPts val="0"/>
              </a:spcAft>
              <a:buFont typeface="Arial" charset="0"/>
              <a:buChar char="•"/>
            </a:pPr>
            <a:r>
              <a:rPr lang="zh-CN" altLang="zh-CN" sz="2000" kern="100" dirty="0" smtClean="0">
                <a:effectLst/>
                <a:latin typeface="Microsoft YaHei" charset="0"/>
                <a:ea typeface="Microsoft YaHei" charset="0"/>
                <a:cs typeface="Microsoft YaHei" charset="0"/>
              </a:rPr>
              <a:t>读取的是记录的可见版本</a:t>
            </a:r>
          </a:p>
          <a:p>
            <a:pPr marL="457200" indent="-457200" algn="just">
              <a:lnSpc>
                <a:spcPct val="150000"/>
              </a:lnSpc>
              <a:spcAft>
                <a:spcPts val="0"/>
              </a:spcAft>
              <a:buFont typeface="Arial" charset="0"/>
              <a:buChar char="•"/>
            </a:pPr>
            <a:r>
              <a:rPr lang="zh-CN" altLang="zh-CN" sz="2000" kern="100" dirty="0" smtClean="0">
                <a:effectLst/>
                <a:latin typeface="Microsoft YaHei" charset="0"/>
                <a:ea typeface="Microsoft YaHei" charset="0"/>
                <a:cs typeface="Microsoft YaHei" charset="0"/>
              </a:rPr>
              <a:t>普通的查询即为快照读</a:t>
            </a:r>
          </a:p>
        </p:txBody>
      </p:sp>
      <p:sp>
        <p:nvSpPr>
          <p:cNvPr id="6" name="文本框 5"/>
          <p:cNvSpPr txBox="1"/>
          <p:nvPr/>
        </p:nvSpPr>
        <p:spPr>
          <a:xfrm>
            <a:off x="1261872" y="3339416"/>
            <a:ext cx="6839712" cy="2492990"/>
          </a:xfrm>
          <a:prstGeom prst="rect">
            <a:avLst/>
          </a:prstGeom>
          <a:noFill/>
        </p:spPr>
        <p:txBody>
          <a:bodyPr wrap="square" rtlCol="0">
            <a:spAutoFit/>
          </a:bodyPr>
          <a:lstStyle/>
          <a:p>
            <a:pPr algn="just">
              <a:lnSpc>
                <a:spcPct val="150000"/>
              </a:lnSpc>
              <a:spcAft>
                <a:spcPts val="0"/>
              </a:spcAft>
            </a:pPr>
            <a:r>
              <a:rPr lang="en-US" altLang="zh-CN" kern="100" dirty="0" smtClean="0">
                <a:effectLst/>
                <a:latin typeface="Microsoft YaHei" charset="0"/>
                <a:ea typeface="Microsoft YaHei" charset="0"/>
                <a:cs typeface="Microsoft YaHei" charset="0"/>
              </a:rPr>
              <a:t> </a:t>
            </a:r>
            <a:r>
              <a:rPr lang="zh-CN" altLang="zh-CN" sz="2400" b="1" kern="100" dirty="0" smtClean="0">
                <a:effectLst/>
                <a:latin typeface="Microsoft YaHei" charset="0"/>
                <a:ea typeface="Microsoft YaHei" charset="0"/>
                <a:cs typeface="Microsoft YaHei" charset="0"/>
              </a:rPr>
              <a:t>当前读</a:t>
            </a:r>
          </a:p>
          <a:p>
            <a:pPr marL="457200" indent="-457200" algn="just">
              <a:lnSpc>
                <a:spcPct val="150000"/>
              </a:lnSpc>
              <a:spcAft>
                <a:spcPts val="0"/>
              </a:spcAft>
              <a:buFont typeface="Arial" charset="0"/>
              <a:buChar char="•"/>
            </a:pPr>
            <a:r>
              <a:rPr lang="zh-CN" altLang="zh-CN" sz="2000" kern="100" dirty="0" smtClean="0">
                <a:effectLst/>
                <a:latin typeface="Microsoft YaHei" charset="0"/>
                <a:ea typeface="Microsoft YaHei" charset="0"/>
                <a:cs typeface="Microsoft YaHei" charset="0"/>
              </a:rPr>
              <a:t>读取的是记录的最新版本，会与</a:t>
            </a:r>
            <a:r>
              <a:rPr lang="en-US" altLang="zh-CN" sz="2000" kern="100" dirty="0" err="1" smtClean="0">
                <a:effectLst/>
                <a:latin typeface="Microsoft YaHei" charset="0"/>
                <a:ea typeface="Microsoft YaHei" charset="0"/>
                <a:cs typeface="Microsoft YaHei" charset="0"/>
              </a:rPr>
              <a:t>dml</a:t>
            </a:r>
            <a:r>
              <a:rPr lang="zh-CN" altLang="zh-CN" sz="2000" kern="100" dirty="0" smtClean="0">
                <a:effectLst/>
                <a:latin typeface="Microsoft YaHei" charset="0"/>
                <a:ea typeface="Microsoft YaHei" charset="0"/>
                <a:cs typeface="Microsoft YaHei" charset="0"/>
              </a:rPr>
              <a:t>语句发生阻塞。</a:t>
            </a:r>
          </a:p>
          <a:p>
            <a:pPr marL="457200" indent="-457200" algn="just">
              <a:lnSpc>
                <a:spcPct val="150000"/>
              </a:lnSpc>
              <a:spcAft>
                <a:spcPts val="0"/>
              </a:spcAft>
              <a:buFont typeface="Arial" charset="0"/>
              <a:buChar char="•"/>
            </a:pPr>
            <a:r>
              <a:rPr lang="en-US" altLang="zh-CN" sz="2000" kern="100" dirty="0" smtClean="0">
                <a:effectLst/>
                <a:latin typeface="Microsoft YaHei" charset="0"/>
                <a:ea typeface="Microsoft YaHei" charset="0"/>
                <a:cs typeface="Microsoft YaHei" charset="0"/>
              </a:rPr>
              <a:t>select * from table where ? lock in share mode</a:t>
            </a:r>
            <a:endParaRPr lang="zh-CN" altLang="zh-CN" sz="2000" kern="100" dirty="0" smtClean="0">
              <a:effectLst/>
              <a:latin typeface="Microsoft YaHei" charset="0"/>
              <a:ea typeface="Microsoft YaHei" charset="0"/>
              <a:cs typeface="Microsoft YaHei" charset="0"/>
            </a:endParaRPr>
          </a:p>
          <a:p>
            <a:pPr marL="457200" indent="-457200">
              <a:lnSpc>
                <a:spcPct val="150000"/>
              </a:lnSpc>
              <a:buFont typeface="Arial" charset="0"/>
              <a:buChar char="•"/>
            </a:pPr>
            <a:r>
              <a:rPr lang="en-US" altLang="zh-CN" sz="2000" dirty="0" smtClean="0">
                <a:effectLst/>
                <a:latin typeface="Microsoft YaHei" charset="0"/>
                <a:ea typeface="Microsoft YaHei" charset="0"/>
                <a:cs typeface="Microsoft YaHei" charset="0"/>
              </a:rPr>
              <a:t>select * from table where ? for update</a:t>
            </a:r>
            <a:r>
              <a:rPr lang="zh-CN" altLang="zh-CN" sz="2000" dirty="0" smtClean="0">
                <a:effectLst/>
                <a:latin typeface="Microsoft YaHei" charset="0"/>
                <a:ea typeface="Microsoft YaHei" charset="0"/>
                <a:cs typeface="Microsoft YaHei" charset="0"/>
              </a:rPr>
              <a:t> </a:t>
            </a:r>
            <a:endParaRPr lang="zh-CN" altLang="en-US" sz="2000" dirty="0" smtClean="0">
              <a:effectLst/>
              <a:latin typeface="Microsoft YaHei" charset="0"/>
              <a:ea typeface="Microsoft YaHei" charset="0"/>
              <a:cs typeface="Microsoft YaHei" charset="0"/>
            </a:endParaRPr>
          </a:p>
          <a:p>
            <a:pPr marL="457200" indent="-457200">
              <a:lnSpc>
                <a:spcPct val="150000"/>
              </a:lnSpc>
              <a:buFont typeface="Arial" charset="0"/>
              <a:buChar char="•"/>
            </a:pPr>
            <a:r>
              <a:rPr lang="en-US" altLang="zh-CN" sz="2000" dirty="0" smtClean="0">
                <a:latin typeface="Microsoft YaHei" charset="0"/>
                <a:ea typeface="Microsoft YaHei" charset="0"/>
                <a:cs typeface="Microsoft YaHei" charset="0"/>
              </a:rPr>
              <a:t>Update</a:t>
            </a:r>
            <a:r>
              <a:rPr lang="zh-CN" altLang="en-US" sz="2000" dirty="0">
                <a:latin typeface="Microsoft YaHei" charset="0"/>
                <a:ea typeface="Microsoft YaHei" charset="0"/>
                <a:cs typeface="Microsoft YaHei" charset="0"/>
              </a:rPr>
              <a:t>、</a:t>
            </a:r>
            <a:r>
              <a:rPr lang="en-US" altLang="zh-CN" sz="2000" dirty="0" smtClean="0">
                <a:latin typeface="Microsoft YaHei" charset="0"/>
                <a:ea typeface="Microsoft YaHei" charset="0"/>
                <a:cs typeface="Microsoft YaHei" charset="0"/>
              </a:rPr>
              <a:t>Insert</a:t>
            </a:r>
            <a:r>
              <a:rPr lang="zh-CN" altLang="en-US" sz="2000" dirty="0" smtClean="0">
                <a:latin typeface="Microsoft YaHei" charset="0"/>
                <a:ea typeface="Microsoft YaHei" charset="0"/>
                <a:cs typeface="Microsoft YaHei" charset="0"/>
              </a:rPr>
              <a:t>、</a:t>
            </a:r>
            <a:r>
              <a:rPr lang="en-US" altLang="zh-CN" sz="2000" dirty="0" smtClean="0">
                <a:latin typeface="Microsoft YaHei" charset="0"/>
                <a:ea typeface="Microsoft YaHei" charset="0"/>
                <a:cs typeface="Microsoft YaHei" charset="0"/>
              </a:rPr>
              <a:t>Delete</a:t>
            </a:r>
            <a:endParaRPr lang="zh-CN" altLang="en-US" sz="200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377850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6600" b="1" dirty="0">
                <a:latin typeface="Microsoft YaHei" charset="0"/>
                <a:ea typeface="Microsoft YaHei" charset="0"/>
                <a:cs typeface="Microsoft YaHei" charset="0"/>
              </a:rPr>
              <a:t>C</a:t>
            </a:r>
            <a:r>
              <a:rPr kumimoji="1" lang="en-US" altLang="zh-CN" sz="6600" b="1" dirty="0" smtClean="0">
                <a:latin typeface="Microsoft YaHei" charset="0"/>
                <a:ea typeface="Microsoft YaHei" charset="0"/>
                <a:cs typeface="Microsoft YaHei" charset="0"/>
              </a:rPr>
              <a:t>ontent</a:t>
            </a:r>
            <a:endParaRPr kumimoji="1" lang="zh-CN" altLang="en-US" sz="6600" b="1" dirty="0">
              <a:latin typeface="Microsoft YaHei" charset="0"/>
              <a:ea typeface="Microsoft YaHei" charset="0"/>
              <a:cs typeface="Microsoft YaHei" charset="0"/>
            </a:endParaRPr>
          </a:p>
        </p:txBody>
      </p:sp>
      <p:graphicFrame>
        <p:nvGraphicFramePr>
          <p:cNvPr id="6" name="内容占位符 3"/>
          <p:cNvGraphicFramePr>
            <a:graphicFrameLocks noGrp="1"/>
          </p:cNvGraphicFramePr>
          <p:nvPr>
            <p:ph idx="1"/>
            <p:extLst>
              <p:ext uri="{D42A27DB-BD31-4B8C-83A1-F6EECF244321}">
                <p14:modId xmlns:p14="http://schemas.microsoft.com/office/powerpoint/2010/main" val="1958262926"/>
              </p:ext>
            </p:extLst>
          </p:nvPr>
        </p:nvGraphicFramePr>
        <p:xfrm>
          <a:off x="580540" y="1690688"/>
          <a:ext cx="9725510" cy="4726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40202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706056177"/>
              </p:ext>
            </p:extLst>
          </p:nvPr>
        </p:nvGraphicFramePr>
        <p:xfrm>
          <a:off x="94591" y="157651"/>
          <a:ext cx="12018579" cy="6553200"/>
        </p:xfrm>
        <a:graphic>
          <a:graphicData uri="http://schemas.openxmlformats.org/drawingml/2006/table">
            <a:tbl>
              <a:tblPr firstRow="1" lastCol="1" bandRow="1">
                <a:tableStyleId>{5C22544A-7EE6-4342-B048-85BDC9FD1C3A}</a:tableStyleId>
              </a:tblPr>
              <a:tblGrid>
                <a:gridCol w="4006193"/>
                <a:gridCol w="3813506"/>
                <a:gridCol w="4198880"/>
              </a:tblGrid>
              <a:tr h="183892">
                <a:tc>
                  <a:txBody>
                    <a:bodyPr/>
                    <a:lstStyle/>
                    <a:p>
                      <a:r>
                        <a:rPr lang="en-US" altLang="zh-CN" dirty="0" smtClean="0"/>
                        <a:t>BEGIN;</a:t>
                      </a:r>
                      <a:endParaRPr lang="zh-CN" altLang="en-US" dirty="0"/>
                    </a:p>
                  </a:txBody>
                  <a:tcPr>
                    <a:solidFill>
                      <a:srgbClr val="00B0F0"/>
                    </a:solidFill>
                  </a:tcPr>
                </a:tc>
                <a:tc>
                  <a:txBody>
                    <a:bodyPr/>
                    <a:lstStyle/>
                    <a:p>
                      <a:r>
                        <a:rPr lang="en-US" altLang="zh-CN" b="0" dirty="0" smtClean="0"/>
                        <a:t>BEGIN;</a:t>
                      </a:r>
                      <a:endParaRPr lang="zh-CN" altLang="en-US"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BEGIN;</a:t>
                      </a:r>
                      <a:endParaRPr lang="zh-CN" altLang="en-US" dirty="0" smtClean="0"/>
                    </a:p>
                  </a:txBody>
                  <a:tcPr>
                    <a:solidFill>
                      <a:srgbClr val="00B0F0"/>
                    </a:solidFill>
                  </a:tcPr>
                </a:tc>
              </a:tr>
              <a:tr h="4597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SELECT</a:t>
                      </a:r>
                      <a:r>
                        <a:rPr lang="zh-CN" altLang="en-US" baseline="0" dirty="0" smtClean="0"/>
                        <a:t> </a:t>
                      </a:r>
                      <a:r>
                        <a:rPr lang="en-US" altLang="zh-CN" baseline="0" dirty="0" err="1" smtClean="0"/>
                        <a:t>available_quota</a:t>
                      </a:r>
                      <a:r>
                        <a:rPr lang="zh-CN" altLang="en-US" baseline="0" dirty="0" smtClean="0"/>
                        <a:t> </a:t>
                      </a:r>
                      <a:r>
                        <a:rPr lang="en-US" altLang="zh-CN" baseline="0" dirty="0" smtClean="0"/>
                        <a:t>FROM</a:t>
                      </a:r>
                      <a:r>
                        <a:rPr lang="zh-CN" altLang="en-US" baseline="0" dirty="0" smtClean="0"/>
                        <a:t>  </a:t>
                      </a:r>
                      <a:r>
                        <a:rPr lang="en-US" altLang="zh-CN" baseline="0" dirty="0" smtClean="0"/>
                        <a:t>quota</a:t>
                      </a:r>
                      <a:r>
                        <a:rPr lang="zh-CN" altLang="en-US" baseline="0" dirty="0" smtClean="0"/>
                        <a:t>  </a:t>
                      </a:r>
                      <a:r>
                        <a:rPr lang="en-US" altLang="zh-CN" baseline="0" dirty="0" smtClean="0"/>
                        <a:t>WHERE</a:t>
                      </a:r>
                      <a:r>
                        <a:rPr lang="zh-CN" altLang="en-US" baseline="0" dirty="0" smtClean="0"/>
                        <a:t> </a:t>
                      </a:r>
                      <a:r>
                        <a:rPr lang="en-US" altLang="zh-CN" baseline="0" dirty="0" smtClean="0"/>
                        <a:t>id</a:t>
                      </a:r>
                      <a:r>
                        <a:rPr lang="zh-CN" altLang="en-US" baseline="0" dirty="0" smtClean="0"/>
                        <a:t> </a:t>
                      </a:r>
                      <a:r>
                        <a:rPr lang="en-US" altLang="zh-CN" baseline="0" dirty="0" smtClean="0"/>
                        <a:t>=</a:t>
                      </a:r>
                      <a:r>
                        <a:rPr lang="zh-CN" altLang="en-US" baseline="0" dirty="0" smtClean="0"/>
                        <a:t> </a:t>
                      </a:r>
                      <a:r>
                        <a:rPr lang="en-US" altLang="zh-CN" baseline="0" dirty="0" smtClean="0"/>
                        <a:t>1;</a:t>
                      </a:r>
                      <a:r>
                        <a:rPr lang="zh-CN" altLang="en-US" baseline="0" dirty="0" smtClean="0"/>
                        <a:t> </a:t>
                      </a:r>
                      <a:r>
                        <a:rPr lang="en-US" altLang="zh-CN" baseline="0" dirty="0" smtClean="0"/>
                        <a:t>//</a:t>
                      </a:r>
                      <a:r>
                        <a:rPr lang="zh-CN" altLang="en-US" baseline="0" dirty="0" smtClean="0"/>
                        <a:t>返回</a:t>
                      </a:r>
                      <a:r>
                        <a:rPr lang="en-US" altLang="zh-CN" baseline="0" dirty="0" smtClean="0"/>
                        <a:t>1000</a:t>
                      </a:r>
                      <a:endParaRPr lang="zh-CN" altLang="en-US" dirty="0" smtClean="0"/>
                    </a:p>
                  </a:txBody>
                  <a:tcPr>
                    <a:solidFill>
                      <a:srgbClr val="00B0F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SELECT</a:t>
                      </a:r>
                      <a:r>
                        <a:rPr lang="zh-CN" altLang="en-US" baseline="0" dirty="0" smtClean="0"/>
                        <a:t> </a:t>
                      </a:r>
                      <a:r>
                        <a:rPr lang="en-US" altLang="zh-CN" baseline="0" dirty="0" err="1" smtClean="0"/>
                        <a:t>available_quota</a:t>
                      </a:r>
                      <a:r>
                        <a:rPr lang="zh-CN" altLang="en-US" baseline="0" dirty="0" smtClean="0"/>
                        <a:t> </a:t>
                      </a:r>
                      <a:r>
                        <a:rPr lang="en-US" altLang="zh-CN" baseline="0" dirty="0" smtClean="0"/>
                        <a:t>FROM</a:t>
                      </a:r>
                      <a:r>
                        <a:rPr lang="zh-CN" altLang="en-US" baseline="0" dirty="0" smtClean="0"/>
                        <a:t>  </a:t>
                      </a:r>
                      <a:r>
                        <a:rPr lang="en-US" altLang="zh-CN" baseline="0" dirty="0" smtClean="0"/>
                        <a:t>quota</a:t>
                      </a:r>
                      <a:r>
                        <a:rPr lang="zh-CN" altLang="en-US" baseline="0" dirty="0" smtClean="0"/>
                        <a:t>  </a:t>
                      </a:r>
                      <a:r>
                        <a:rPr lang="en-US" altLang="zh-CN" baseline="0" dirty="0" smtClean="0"/>
                        <a:t>WHERE</a:t>
                      </a:r>
                      <a:r>
                        <a:rPr lang="zh-CN" altLang="en-US" baseline="0" dirty="0" smtClean="0"/>
                        <a:t> </a:t>
                      </a:r>
                      <a:r>
                        <a:rPr lang="en-US" altLang="zh-CN" baseline="0" dirty="0" smtClean="0"/>
                        <a:t>id</a:t>
                      </a:r>
                      <a:r>
                        <a:rPr lang="zh-CN" altLang="en-US" baseline="0" dirty="0" smtClean="0"/>
                        <a:t> </a:t>
                      </a:r>
                      <a:r>
                        <a:rPr lang="en-US" altLang="zh-CN" baseline="0" dirty="0" smtClean="0"/>
                        <a:t>=</a:t>
                      </a:r>
                      <a:r>
                        <a:rPr lang="zh-CN" altLang="en-US" baseline="0" dirty="0" smtClean="0"/>
                        <a:t> </a:t>
                      </a:r>
                      <a:r>
                        <a:rPr lang="en-US" altLang="zh-CN" baseline="0" dirty="0" smtClean="0"/>
                        <a:t>1;</a:t>
                      </a:r>
                      <a:r>
                        <a:rPr lang="zh-CN" altLang="en-US" baseline="0" dirty="0" smtClean="0"/>
                        <a:t> </a:t>
                      </a:r>
                      <a:r>
                        <a:rPr lang="en-US" altLang="zh-CN" baseline="0" dirty="0" smtClean="0"/>
                        <a:t>//</a:t>
                      </a:r>
                      <a:r>
                        <a:rPr lang="zh-CN" altLang="en-US" baseline="0" dirty="0" smtClean="0"/>
                        <a:t>返回</a:t>
                      </a:r>
                      <a:r>
                        <a:rPr lang="en-US" altLang="zh-CN" baseline="0" dirty="0" smtClean="0"/>
                        <a:t>1000</a:t>
                      </a:r>
                      <a:endParaRPr lang="zh-CN" altLang="en-US" dirty="0" smtClean="0"/>
                    </a:p>
                  </a:txBody>
                  <a:tcPr>
                    <a:solidFill>
                      <a:srgbClr val="00B0F0"/>
                    </a:solidFill>
                  </a:tcPr>
                </a:tc>
              </a:tr>
              <a:tr h="321811">
                <a:tc>
                  <a:txBody>
                    <a:bodyPr/>
                    <a:lstStyle/>
                    <a:p>
                      <a:endParaRPr lang="zh-CN" altLang="en-US" dirty="0"/>
                    </a:p>
                  </a:txBody>
                  <a:tcPr>
                    <a:solidFill>
                      <a:srgbClr val="00B0F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SELECT</a:t>
                      </a:r>
                      <a:r>
                        <a:rPr lang="zh-CN" altLang="en-US" baseline="0" dirty="0" smtClean="0"/>
                        <a:t> </a:t>
                      </a:r>
                      <a:r>
                        <a:rPr lang="en-US" altLang="zh-CN" baseline="0" dirty="0" err="1" smtClean="0"/>
                        <a:t>available_quota</a:t>
                      </a:r>
                      <a:r>
                        <a:rPr lang="zh-CN" altLang="en-US" baseline="0" dirty="0" smtClean="0"/>
                        <a:t> </a:t>
                      </a:r>
                      <a:r>
                        <a:rPr lang="en-US" altLang="zh-CN" baseline="0" dirty="0" smtClean="0"/>
                        <a:t>FROM</a:t>
                      </a:r>
                      <a:r>
                        <a:rPr lang="zh-CN" altLang="en-US" baseline="0" dirty="0" smtClean="0"/>
                        <a:t>  </a:t>
                      </a:r>
                      <a:r>
                        <a:rPr lang="en-US" altLang="zh-CN" baseline="0" dirty="0" smtClean="0"/>
                        <a:t>quota</a:t>
                      </a:r>
                      <a:r>
                        <a:rPr lang="zh-CN" altLang="en-US" baseline="0" dirty="0" smtClean="0"/>
                        <a:t>  </a:t>
                      </a:r>
                      <a:r>
                        <a:rPr lang="en-US" altLang="zh-CN" baseline="0" dirty="0" smtClean="0"/>
                        <a:t>WHERE</a:t>
                      </a:r>
                      <a:r>
                        <a:rPr lang="zh-CN" altLang="en-US" baseline="0" dirty="0" smtClean="0"/>
                        <a:t>  </a:t>
                      </a:r>
                      <a:r>
                        <a:rPr lang="en-US" altLang="zh-CN" baseline="0" dirty="0" smtClean="0"/>
                        <a:t>id</a:t>
                      </a:r>
                      <a:r>
                        <a:rPr lang="zh-CN" altLang="en-US" baseline="0" dirty="0" smtClean="0"/>
                        <a:t> </a:t>
                      </a:r>
                      <a:r>
                        <a:rPr lang="en-US" altLang="zh-CN" baseline="0" dirty="0" smtClean="0"/>
                        <a:t>=</a:t>
                      </a:r>
                      <a:r>
                        <a:rPr lang="zh-CN" altLang="en-US" baseline="0" dirty="0" smtClean="0"/>
                        <a:t> </a:t>
                      </a:r>
                      <a:r>
                        <a:rPr lang="en-US" altLang="zh-CN" baseline="0" dirty="0" smtClean="0"/>
                        <a:t>1;</a:t>
                      </a:r>
                      <a:endParaRPr lang="zh-CN" alt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txBody>
                  <a:tcPr>
                    <a:solidFill>
                      <a:srgbClr val="00B0F0"/>
                    </a:solidFill>
                  </a:tcPr>
                </a:tc>
              </a:tr>
              <a:tr h="321811">
                <a:tc>
                  <a:txBody>
                    <a:bodyPr/>
                    <a:lstStyle/>
                    <a:p>
                      <a:endParaRPr lang="zh-CN" altLang="en-US" dirty="0"/>
                    </a:p>
                  </a:txBody>
                  <a:tcPr>
                    <a:solidFill>
                      <a:srgbClr val="00B0F0"/>
                    </a:solidFill>
                  </a:tcPr>
                </a:tc>
                <a:tc>
                  <a:txBody>
                    <a:bodyPr/>
                    <a:lstStyle/>
                    <a:p>
                      <a:r>
                        <a:rPr lang="en-US" altLang="zh-CN" dirty="0" smtClean="0"/>
                        <a:t>UPDATE</a:t>
                      </a:r>
                      <a:r>
                        <a:rPr lang="zh-CN" altLang="en-US" baseline="0" dirty="0" smtClean="0"/>
                        <a:t> </a:t>
                      </a:r>
                      <a:r>
                        <a:rPr lang="en-US" altLang="zh-CN" baseline="0" dirty="0" smtClean="0"/>
                        <a:t>quota</a:t>
                      </a:r>
                      <a:r>
                        <a:rPr lang="zh-CN" altLang="en-US" baseline="0" dirty="0" smtClean="0"/>
                        <a:t> </a:t>
                      </a:r>
                      <a:r>
                        <a:rPr lang="en-US" altLang="zh-CN" baseline="0" dirty="0" smtClean="0"/>
                        <a:t>SET</a:t>
                      </a:r>
                      <a:r>
                        <a:rPr lang="zh-CN" altLang="en-US" baseline="0" dirty="0" smtClean="0"/>
                        <a:t> </a:t>
                      </a:r>
                      <a:r>
                        <a:rPr lang="en-US" altLang="zh-CN" baseline="0" dirty="0" err="1" smtClean="0"/>
                        <a:t>available_quota</a:t>
                      </a:r>
                      <a:r>
                        <a:rPr lang="zh-CN" altLang="en-US" baseline="0" dirty="0" smtClean="0"/>
                        <a:t>  </a:t>
                      </a:r>
                      <a:r>
                        <a:rPr lang="en-US" altLang="zh-CN" baseline="0" dirty="0" smtClean="0"/>
                        <a:t>=</a:t>
                      </a:r>
                      <a:r>
                        <a:rPr lang="zh-CN" altLang="en-US" baseline="0" dirty="0" smtClean="0"/>
                        <a:t> </a:t>
                      </a:r>
                      <a:r>
                        <a:rPr lang="en-US" altLang="zh-CN" baseline="0" dirty="0" err="1" smtClean="0"/>
                        <a:t>available_quota</a:t>
                      </a:r>
                      <a:r>
                        <a:rPr lang="zh-CN" altLang="en-US" baseline="0" dirty="0" smtClean="0"/>
                        <a:t>  </a:t>
                      </a:r>
                      <a:r>
                        <a:rPr lang="en-US" altLang="zh-CN" baseline="0" dirty="0" smtClean="0"/>
                        <a:t>-100</a:t>
                      </a:r>
                      <a:r>
                        <a:rPr lang="zh-CN" altLang="en-US" baseline="0" dirty="0" smtClean="0"/>
                        <a:t>  </a:t>
                      </a:r>
                      <a:r>
                        <a:rPr lang="en-US" altLang="zh-CN" baseline="0" dirty="0" smtClean="0"/>
                        <a:t>WHERE</a:t>
                      </a:r>
                      <a:r>
                        <a:rPr lang="zh-CN" altLang="en-US" baseline="0" dirty="0" smtClean="0"/>
                        <a:t> </a:t>
                      </a:r>
                      <a:r>
                        <a:rPr lang="en-US" altLang="zh-CN" baseline="0" dirty="0" smtClean="0"/>
                        <a:t>id</a:t>
                      </a:r>
                      <a:r>
                        <a:rPr lang="zh-CN" altLang="en-US" baseline="0" dirty="0" smtClean="0"/>
                        <a:t> </a:t>
                      </a:r>
                      <a:r>
                        <a:rPr lang="en-US" altLang="zh-CN" baseline="0" dirty="0" smtClean="0"/>
                        <a:t>=</a:t>
                      </a:r>
                      <a:r>
                        <a:rPr lang="zh-CN" altLang="en-US" baseline="0" dirty="0" smtClean="0"/>
                        <a:t> </a:t>
                      </a:r>
                      <a:r>
                        <a:rPr lang="en-US" altLang="zh-CN" baseline="0" dirty="0" smtClean="0"/>
                        <a:t>1;</a:t>
                      </a:r>
                      <a:endParaRPr lang="zh-CN" altLang="en-US" dirty="0"/>
                    </a:p>
                  </a:txBody>
                  <a:tcPr/>
                </a:tc>
                <a:tc>
                  <a:txBody>
                    <a:bodyPr/>
                    <a:lstStyle/>
                    <a:p>
                      <a:endParaRPr lang="zh-CN" altLang="en-US" dirty="0"/>
                    </a:p>
                  </a:txBody>
                  <a:tcPr>
                    <a:solidFill>
                      <a:srgbClr val="00B0F0"/>
                    </a:solidFill>
                  </a:tcPr>
                </a:tc>
              </a:tr>
              <a:tr h="321811">
                <a:tc>
                  <a:txBody>
                    <a:bodyPr/>
                    <a:lstStyle/>
                    <a:p>
                      <a:endParaRPr lang="zh-CN" altLang="en-US" dirty="0"/>
                    </a:p>
                  </a:txBody>
                  <a:tcPr>
                    <a:solidFill>
                      <a:srgbClr val="00B0F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SELECT</a:t>
                      </a:r>
                      <a:r>
                        <a:rPr lang="zh-CN" altLang="en-US" baseline="0" dirty="0" smtClean="0"/>
                        <a:t> </a:t>
                      </a:r>
                      <a:r>
                        <a:rPr lang="en-US" altLang="zh-CN" baseline="0" dirty="0" err="1" smtClean="0"/>
                        <a:t>available_quota</a:t>
                      </a:r>
                      <a:r>
                        <a:rPr lang="zh-CN" altLang="en-US" baseline="0" dirty="0" smtClean="0"/>
                        <a:t> </a:t>
                      </a:r>
                      <a:r>
                        <a:rPr lang="en-US" altLang="zh-CN" baseline="0" dirty="0" smtClean="0"/>
                        <a:t>FROM</a:t>
                      </a:r>
                      <a:r>
                        <a:rPr lang="zh-CN" altLang="en-US" baseline="0" dirty="0" smtClean="0"/>
                        <a:t>  </a:t>
                      </a:r>
                      <a:r>
                        <a:rPr lang="en-US" altLang="zh-CN" baseline="0" dirty="0" smtClean="0"/>
                        <a:t>quota</a:t>
                      </a:r>
                      <a:r>
                        <a:rPr lang="zh-CN" altLang="en-US" baseline="0" dirty="0" smtClean="0"/>
                        <a:t>  </a:t>
                      </a:r>
                      <a:r>
                        <a:rPr lang="en-US" altLang="zh-CN" baseline="0" dirty="0" smtClean="0"/>
                        <a:t>WHERE</a:t>
                      </a:r>
                      <a:r>
                        <a:rPr lang="zh-CN" altLang="en-US" baseline="0" dirty="0" smtClean="0"/>
                        <a:t>  </a:t>
                      </a:r>
                      <a:r>
                        <a:rPr lang="en-US" altLang="zh-CN" baseline="0" dirty="0" smtClean="0"/>
                        <a:t>id</a:t>
                      </a:r>
                      <a:r>
                        <a:rPr lang="zh-CN" altLang="en-US" baseline="0" dirty="0" smtClean="0"/>
                        <a:t> </a:t>
                      </a:r>
                      <a:r>
                        <a:rPr lang="en-US" altLang="zh-CN" baseline="0" dirty="0" smtClean="0"/>
                        <a:t>=</a:t>
                      </a:r>
                      <a:r>
                        <a:rPr lang="zh-CN" altLang="en-US" baseline="0" dirty="0" smtClean="0"/>
                        <a:t> </a:t>
                      </a:r>
                      <a:r>
                        <a:rPr lang="en-US" altLang="zh-CN" baseline="0" dirty="0" smtClean="0"/>
                        <a:t>1;</a:t>
                      </a:r>
                      <a:endParaRPr lang="zh-CN" alt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txBody>
                  <a:tcPr>
                    <a:solidFill>
                      <a:srgbClr val="00B0F0"/>
                    </a:solidFill>
                  </a:tcPr>
                </a:tc>
              </a:tr>
              <a:tr h="32181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SELECT</a:t>
                      </a:r>
                      <a:r>
                        <a:rPr lang="zh-CN" altLang="en-US" baseline="0" dirty="0" smtClean="0"/>
                        <a:t> </a:t>
                      </a:r>
                      <a:r>
                        <a:rPr lang="en-US" altLang="zh-CN" baseline="0" dirty="0" err="1" smtClean="0"/>
                        <a:t>available_quota</a:t>
                      </a:r>
                      <a:r>
                        <a:rPr lang="zh-CN" altLang="en-US" baseline="0" dirty="0" smtClean="0"/>
                        <a:t> </a:t>
                      </a:r>
                      <a:r>
                        <a:rPr lang="en-US" altLang="zh-CN" baseline="0" dirty="0" smtClean="0"/>
                        <a:t>FROM</a:t>
                      </a:r>
                      <a:r>
                        <a:rPr lang="zh-CN" altLang="en-US" baseline="0" dirty="0" smtClean="0"/>
                        <a:t>  </a:t>
                      </a:r>
                      <a:r>
                        <a:rPr lang="en-US" altLang="zh-CN" baseline="0" dirty="0" smtClean="0"/>
                        <a:t>quota</a:t>
                      </a:r>
                      <a:r>
                        <a:rPr lang="zh-CN" altLang="en-US" baseline="0" dirty="0" smtClean="0"/>
                        <a:t>  </a:t>
                      </a:r>
                      <a:r>
                        <a:rPr lang="en-US" altLang="zh-CN" baseline="0" dirty="0" smtClean="0"/>
                        <a:t>WHERE</a:t>
                      </a:r>
                      <a:r>
                        <a:rPr lang="zh-CN" altLang="en-US" baseline="0" dirty="0" smtClean="0"/>
                        <a:t> </a:t>
                      </a:r>
                      <a:r>
                        <a:rPr lang="en-US" altLang="zh-CN" baseline="0" dirty="0" smtClean="0"/>
                        <a:t>id</a:t>
                      </a:r>
                      <a:r>
                        <a:rPr lang="zh-CN" altLang="en-US" baseline="0" dirty="0" smtClean="0"/>
                        <a:t> </a:t>
                      </a:r>
                      <a:r>
                        <a:rPr lang="en-US" altLang="zh-CN" baseline="0" dirty="0" smtClean="0"/>
                        <a:t>=</a:t>
                      </a:r>
                      <a:r>
                        <a:rPr lang="zh-CN" altLang="en-US" baseline="0" dirty="0" smtClean="0"/>
                        <a:t> </a:t>
                      </a:r>
                      <a:r>
                        <a:rPr lang="en-US" altLang="zh-CN" baseline="0" dirty="0" smtClean="0"/>
                        <a:t>1;</a:t>
                      </a:r>
                      <a:endParaRPr lang="zh-CN" altLang="en-US" dirty="0" smtClean="0"/>
                    </a:p>
                  </a:txBody>
                  <a:tcPr>
                    <a:solidFill>
                      <a:srgbClr val="00B0F0"/>
                    </a:solidFill>
                  </a:tcPr>
                </a:tc>
                <a:tc>
                  <a:txBody>
                    <a:bodyPr/>
                    <a:lstStyle/>
                    <a:p>
                      <a:endParaRPr lang="zh-CN"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SELECT</a:t>
                      </a:r>
                      <a:r>
                        <a:rPr lang="zh-CN" altLang="en-US" baseline="0" dirty="0" smtClean="0"/>
                        <a:t> </a:t>
                      </a:r>
                      <a:r>
                        <a:rPr lang="en-US" altLang="zh-CN" baseline="0" dirty="0" err="1" smtClean="0"/>
                        <a:t>available_quota</a:t>
                      </a:r>
                      <a:r>
                        <a:rPr lang="zh-CN" altLang="en-US" baseline="0" dirty="0" smtClean="0"/>
                        <a:t> </a:t>
                      </a:r>
                      <a:r>
                        <a:rPr lang="en-US" altLang="zh-CN" baseline="0" dirty="0" smtClean="0"/>
                        <a:t>FROM</a:t>
                      </a:r>
                      <a:r>
                        <a:rPr lang="zh-CN" altLang="en-US" baseline="0" dirty="0" smtClean="0"/>
                        <a:t>  </a:t>
                      </a:r>
                      <a:r>
                        <a:rPr lang="en-US" altLang="zh-CN" baseline="0" dirty="0" smtClean="0"/>
                        <a:t>quota</a:t>
                      </a:r>
                      <a:r>
                        <a:rPr lang="zh-CN" altLang="en-US" baseline="0" dirty="0" smtClean="0"/>
                        <a:t>  </a:t>
                      </a:r>
                      <a:r>
                        <a:rPr lang="en-US" altLang="zh-CN" baseline="0" dirty="0" smtClean="0"/>
                        <a:t>WHERE</a:t>
                      </a:r>
                      <a:r>
                        <a:rPr lang="zh-CN" altLang="en-US" baseline="0" dirty="0" smtClean="0"/>
                        <a:t> </a:t>
                      </a:r>
                      <a:r>
                        <a:rPr lang="en-US" altLang="zh-CN" baseline="0" dirty="0" smtClean="0"/>
                        <a:t>id</a:t>
                      </a:r>
                      <a:r>
                        <a:rPr lang="zh-CN" altLang="en-US" baseline="0" dirty="0" smtClean="0"/>
                        <a:t> </a:t>
                      </a:r>
                      <a:r>
                        <a:rPr lang="en-US" altLang="zh-CN" baseline="0" dirty="0" smtClean="0"/>
                        <a:t>=</a:t>
                      </a:r>
                      <a:r>
                        <a:rPr lang="zh-CN" altLang="en-US" baseline="0" dirty="0" smtClean="0"/>
                        <a:t> </a:t>
                      </a:r>
                      <a:r>
                        <a:rPr lang="en-US" altLang="zh-CN" baseline="0" dirty="0" smtClean="0"/>
                        <a:t>1;</a:t>
                      </a:r>
                      <a:endParaRPr lang="zh-CN" altLang="en-US" dirty="0" smtClean="0"/>
                    </a:p>
                  </a:txBody>
                  <a:tcPr>
                    <a:solidFill>
                      <a:srgbClr val="00B0F0"/>
                    </a:solidFill>
                  </a:tcPr>
                </a:tc>
              </a:tr>
              <a:tr h="183892">
                <a:tc>
                  <a:txBody>
                    <a:bodyPr/>
                    <a:lstStyle/>
                    <a:p>
                      <a:endParaRPr lang="zh-CN" altLang="en-US" dirty="0"/>
                    </a:p>
                  </a:txBody>
                  <a:tcPr>
                    <a:solidFill>
                      <a:srgbClr val="00B0F0"/>
                    </a:solidFill>
                  </a:tcPr>
                </a:tc>
                <a:tc>
                  <a:txBody>
                    <a:bodyPr/>
                    <a:lstStyle/>
                    <a:p>
                      <a:r>
                        <a:rPr lang="en-US" altLang="zh-CN" b="1" dirty="0" smtClean="0"/>
                        <a:t>COMMIT;</a:t>
                      </a:r>
                      <a:endParaRPr lang="zh-CN" altLang="en-US" b="1" dirty="0"/>
                    </a:p>
                  </a:txBody>
                  <a:tcPr/>
                </a:tc>
                <a:tc>
                  <a:txBody>
                    <a:bodyPr/>
                    <a:lstStyle/>
                    <a:p>
                      <a:endParaRPr lang="zh-CN" altLang="en-US" b="1" dirty="0"/>
                    </a:p>
                  </a:txBody>
                  <a:tcPr>
                    <a:solidFill>
                      <a:srgbClr val="00B0F0"/>
                    </a:solidFill>
                  </a:tcPr>
                </a:tc>
              </a:tr>
              <a:tr h="32181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SELECT</a:t>
                      </a:r>
                      <a:r>
                        <a:rPr lang="zh-CN" altLang="en-US" sz="2000" b="1" baseline="0" dirty="0" smtClean="0">
                          <a:solidFill>
                            <a:srgbClr val="FF0000"/>
                          </a:solidFill>
                        </a:rPr>
                        <a:t> </a:t>
                      </a:r>
                      <a:r>
                        <a:rPr lang="en-US" altLang="zh-CN" sz="2000" b="1" baseline="0" dirty="0" err="1" smtClean="0">
                          <a:solidFill>
                            <a:srgbClr val="FF0000"/>
                          </a:solidFill>
                        </a:rPr>
                        <a:t>available_quota</a:t>
                      </a:r>
                      <a:r>
                        <a:rPr lang="zh-CN" altLang="en-US" sz="2000" b="1" baseline="0" dirty="0" smtClean="0">
                          <a:solidFill>
                            <a:srgbClr val="FF0000"/>
                          </a:solidFill>
                        </a:rPr>
                        <a:t> </a:t>
                      </a:r>
                      <a:r>
                        <a:rPr lang="en-US" altLang="zh-CN" sz="2000" b="1" baseline="0" dirty="0" smtClean="0">
                          <a:solidFill>
                            <a:srgbClr val="FF0000"/>
                          </a:solidFill>
                        </a:rPr>
                        <a:t>FROM</a:t>
                      </a:r>
                      <a:r>
                        <a:rPr lang="zh-CN" altLang="en-US" sz="2000" b="1" baseline="0" dirty="0" smtClean="0">
                          <a:solidFill>
                            <a:srgbClr val="FF0000"/>
                          </a:solidFill>
                        </a:rPr>
                        <a:t>  </a:t>
                      </a:r>
                      <a:r>
                        <a:rPr lang="en-US" altLang="zh-CN" sz="2000" b="1" baseline="0" dirty="0" smtClean="0">
                          <a:solidFill>
                            <a:srgbClr val="FF0000"/>
                          </a:solidFill>
                        </a:rPr>
                        <a:t>quota</a:t>
                      </a:r>
                      <a:r>
                        <a:rPr lang="zh-CN" altLang="en-US" sz="2000" b="1" baseline="0" dirty="0" smtClean="0">
                          <a:solidFill>
                            <a:srgbClr val="FF0000"/>
                          </a:solidFill>
                        </a:rPr>
                        <a:t>  </a:t>
                      </a:r>
                      <a:r>
                        <a:rPr lang="en-US" altLang="zh-CN" sz="2000" b="1" baseline="0" dirty="0" smtClean="0">
                          <a:solidFill>
                            <a:srgbClr val="FF0000"/>
                          </a:solidFill>
                        </a:rPr>
                        <a:t>WHERE</a:t>
                      </a:r>
                      <a:r>
                        <a:rPr lang="zh-CN" altLang="en-US" sz="2000" b="1" baseline="0" dirty="0" smtClean="0">
                          <a:solidFill>
                            <a:srgbClr val="FF0000"/>
                          </a:solidFill>
                        </a:rPr>
                        <a:t> </a:t>
                      </a:r>
                      <a:r>
                        <a:rPr lang="en-US" altLang="zh-CN" sz="2000" b="1" baseline="0" dirty="0" smtClean="0">
                          <a:solidFill>
                            <a:srgbClr val="FF0000"/>
                          </a:solidFill>
                        </a:rPr>
                        <a:t>id</a:t>
                      </a:r>
                      <a:r>
                        <a:rPr lang="zh-CN" altLang="en-US" sz="2000" b="1" baseline="0" dirty="0" smtClean="0">
                          <a:solidFill>
                            <a:srgbClr val="FF0000"/>
                          </a:solidFill>
                        </a:rPr>
                        <a:t> </a:t>
                      </a:r>
                      <a:r>
                        <a:rPr lang="en-US" altLang="zh-CN" sz="2000" b="1" baseline="0" dirty="0" smtClean="0">
                          <a:solidFill>
                            <a:srgbClr val="FF0000"/>
                          </a:solidFill>
                        </a:rPr>
                        <a:t>=</a:t>
                      </a:r>
                      <a:r>
                        <a:rPr lang="zh-CN" altLang="en-US" sz="2000" b="1" baseline="0" dirty="0" smtClean="0">
                          <a:solidFill>
                            <a:srgbClr val="FF0000"/>
                          </a:solidFill>
                        </a:rPr>
                        <a:t> </a:t>
                      </a:r>
                      <a:r>
                        <a:rPr lang="en-US" altLang="zh-CN" sz="2000" b="1" baseline="0" dirty="0" smtClean="0">
                          <a:solidFill>
                            <a:srgbClr val="FF0000"/>
                          </a:solidFill>
                        </a:rPr>
                        <a:t>1;</a:t>
                      </a:r>
                      <a:endParaRPr lang="zh-CN" altLang="en-US" sz="2000" b="1" dirty="0" smtClean="0">
                        <a:solidFill>
                          <a:srgbClr val="FF0000"/>
                        </a:solidFill>
                      </a:endParaRPr>
                    </a:p>
                  </a:txBody>
                  <a:tcPr>
                    <a:solidFill>
                      <a:srgbClr val="00B0F0"/>
                    </a:solidFill>
                  </a:tcPr>
                </a:tc>
                <a:tc>
                  <a:txBody>
                    <a:bodyPr/>
                    <a:lstStyle/>
                    <a:p>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SELECT</a:t>
                      </a:r>
                      <a:r>
                        <a:rPr lang="zh-CN" altLang="en-US" sz="2000" b="1" baseline="0" dirty="0" smtClean="0">
                          <a:solidFill>
                            <a:srgbClr val="FF0000"/>
                          </a:solidFill>
                        </a:rPr>
                        <a:t> </a:t>
                      </a:r>
                      <a:r>
                        <a:rPr lang="en-US" altLang="zh-CN" sz="2000" b="1" baseline="0" dirty="0" err="1" smtClean="0">
                          <a:solidFill>
                            <a:srgbClr val="FF0000"/>
                          </a:solidFill>
                        </a:rPr>
                        <a:t>available_quota</a:t>
                      </a:r>
                      <a:r>
                        <a:rPr lang="zh-CN" altLang="en-US" sz="2000" b="1" baseline="0" dirty="0" smtClean="0">
                          <a:solidFill>
                            <a:srgbClr val="FF0000"/>
                          </a:solidFill>
                        </a:rPr>
                        <a:t> </a:t>
                      </a:r>
                      <a:r>
                        <a:rPr lang="en-US" altLang="zh-CN" sz="2000" b="1" baseline="0" dirty="0" smtClean="0">
                          <a:solidFill>
                            <a:srgbClr val="FF0000"/>
                          </a:solidFill>
                        </a:rPr>
                        <a:t>FROM</a:t>
                      </a:r>
                      <a:r>
                        <a:rPr lang="zh-CN" altLang="en-US" sz="2000" b="1" baseline="0" dirty="0" smtClean="0">
                          <a:solidFill>
                            <a:srgbClr val="FF0000"/>
                          </a:solidFill>
                        </a:rPr>
                        <a:t>  </a:t>
                      </a:r>
                      <a:r>
                        <a:rPr lang="en-US" altLang="zh-CN" sz="2000" b="1" baseline="0" dirty="0" smtClean="0">
                          <a:solidFill>
                            <a:srgbClr val="FF0000"/>
                          </a:solidFill>
                        </a:rPr>
                        <a:t>quota</a:t>
                      </a:r>
                      <a:r>
                        <a:rPr lang="zh-CN" altLang="en-US" sz="2000" b="1" baseline="0" dirty="0" smtClean="0">
                          <a:solidFill>
                            <a:srgbClr val="FF0000"/>
                          </a:solidFill>
                        </a:rPr>
                        <a:t>  </a:t>
                      </a:r>
                      <a:r>
                        <a:rPr lang="en-US" altLang="zh-CN" sz="2000" b="1" baseline="0" dirty="0" smtClean="0">
                          <a:solidFill>
                            <a:srgbClr val="FF0000"/>
                          </a:solidFill>
                        </a:rPr>
                        <a:t>WHERE</a:t>
                      </a:r>
                      <a:r>
                        <a:rPr lang="zh-CN" altLang="en-US" sz="2000" b="1" baseline="0" dirty="0" smtClean="0">
                          <a:solidFill>
                            <a:srgbClr val="FF0000"/>
                          </a:solidFill>
                        </a:rPr>
                        <a:t> </a:t>
                      </a:r>
                      <a:r>
                        <a:rPr lang="en-US" altLang="zh-CN" sz="2000" b="1" baseline="0" dirty="0" smtClean="0">
                          <a:solidFill>
                            <a:srgbClr val="FF0000"/>
                          </a:solidFill>
                        </a:rPr>
                        <a:t>id</a:t>
                      </a:r>
                      <a:r>
                        <a:rPr lang="zh-CN" altLang="en-US" sz="2000" b="1" baseline="0" dirty="0" smtClean="0">
                          <a:solidFill>
                            <a:srgbClr val="FF0000"/>
                          </a:solidFill>
                        </a:rPr>
                        <a:t> </a:t>
                      </a:r>
                      <a:r>
                        <a:rPr lang="en-US" altLang="zh-CN" sz="2000" b="1" baseline="0" dirty="0" smtClean="0">
                          <a:solidFill>
                            <a:srgbClr val="FF0000"/>
                          </a:solidFill>
                        </a:rPr>
                        <a:t>=</a:t>
                      </a:r>
                      <a:r>
                        <a:rPr lang="zh-CN" altLang="en-US" sz="2000" b="1" baseline="0" dirty="0" smtClean="0">
                          <a:solidFill>
                            <a:srgbClr val="FF0000"/>
                          </a:solidFill>
                        </a:rPr>
                        <a:t> </a:t>
                      </a:r>
                      <a:r>
                        <a:rPr lang="en-US" altLang="zh-CN" sz="2000" b="1" baseline="0" dirty="0" smtClean="0">
                          <a:solidFill>
                            <a:srgbClr val="FF0000"/>
                          </a:solidFill>
                        </a:rPr>
                        <a:t>1</a:t>
                      </a:r>
                      <a:r>
                        <a:rPr lang="zh-CN" altLang="en-US" sz="2000" b="1" baseline="0" dirty="0" smtClean="0">
                          <a:solidFill>
                            <a:srgbClr val="FF0000"/>
                          </a:solidFill>
                        </a:rPr>
                        <a:t> </a:t>
                      </a:r>
                      <a:r>
                        <a:rPr lang="en-US" altLang="zh-CN" sz="2000" b="1" baseline="0" dirty="0" smtClean="0">
                          <a:solidFill>
                            <a:srgbClr val="FF0000"/>
                          </a:solidFill>
                        </a:rPr>
                        <a:t>FOR</a:t>
                      </a:r>
                      <a:r>
                        <a:rPr lang="zh-CN" altLang="en-US" sz="2000" b="1" baseline="0" dirty="0" smtClean="0">
                          <a:solidFill>
                            <a:srgbClr val="FF0000"/>
                          </a:solidFill>
                        </a:rPr>
                        <a:t> </a:t>
                      </a:r>
                      <a:r>
                        <a:rPr lang="en-US" altLang="zh-CN" sz="2000" b="1" baseline="0" dirty="0" smtClean="0">
                          <a:solidFill>
                            <a:srgbClr val="FF0000"/>
                          </a:solidFill>
                        </a:rPr>
                        <a:t>UPDATE;</a:t>
                      </a:r>
                      <a:endParaRPr lang="zh-CN" altLang="en-US" sz="2000" b="1" dirty="0" smtClean="0">
                        <a:solidFill>
                          <a:srgbClr val="FF0000"/>
                        </a:solidFill>
                      </a:endParaRPr>
                    </a:p>
                  </a:txBody>
                  <a:tcPr>
                    <a:solidFill>
                      <a:srgbClr val="00B0F0"/>
                    </a:solidFill>
                  </a:tcPr>
                </a:tc>
              </a:tr>
              <a:tr h="32181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UPDATE</a:t>
                      </a:r>
                      <a:r>
                        <a:rPr lang="zh-CN" altLang="en-US" baseline="0" dirty="0" smtClean="0"/>
                        <a:t> </a:t>
                      </a:r>
                      <a:r>
                        <a:rPr lang="en-US" altLang="zh-CN" baseline="0" dirty="0" smtClean="0"/>
                        <a:t>quota</a:t>
                      </a:r>
                      <a:r>
                        <a:rPr lang="zh-CN" altLang="en-US" baseline="0" dirty="0" smtClean="0"/>
                        <a:t> </a:t>
                      </a:r>
                      <a:r>
                        <a:rPr lang="en-US" altLang="zh-CN" baseline="0" dirty="0" smtClean="0"/>
                        <a:t>SET</a:t>
                      </a:r>
                      <a:r>
                        <a:rPr lang="zh-CN" altLang="en-US" baseline="0" dirty="0" smtClean="0"/>
                        <a:t> </a:t>
                      </a:r>
                      <a:r>
                        <a:rPr lang="en-US" altLang="zh-CN" baseline="0" dirty="0" err="1" smtClean="0"/>
                        <a:t>available_quota</a:t>
                      </a:r>
                      <a:r>
                        <a:rPr lang="zh-CN" altLang="en-US" baseline="0" dirty="0" smtClean="0"/>
                        <a:t>  </a:t>
                      </a:r>
                      <a:r>
                        <a:rPr lang="en-US" altLang="zh-CN" baseline="0" dirty="0" smtClean="0"/>
                        <a:t>=</a:t>
                      </a:r>
                      <a:r>
                        <a:rPr lang="zh-CN" altLang="en-US" baseline="0" dirty="0" smtClean="0"/>
                        <a:t> </a:t>
                      </a:r>
                      <a:r>
                        <a:rPr lang="en-US" altLang="zh-CN" baseline="0" dirty="0" err="1" smtClean="0"/>
                        <a:t>available_quota</a:t>
                      </a:r>
                      <a:r>
                        <a:rPr lang="zh-CN" altLang="en-US" baseline="0" dirty="0" smtClean="0"/>
                        <a:t>  </a:t>
                      </a:r>
                      <a:r>
                        <a:rPr lang="en-US" altLang="zh-CN" baseline="0" dirty="0" smtClean="0"/>
                        <a:t>-100</a:t>
                      </a:r>
                      <a:r>
                        <a:rPr lang="zh-CN" altLang="en-US" baseline="0" dirty="0" smtClean="0"/>
                        <a:t>  </a:t>
                      </a:r>
                      <a:r>
                        <a:rPr lang="en-US" altLang="zh-CN" baseline="0" dirty="0" smtClean="0"/>
                        <a:t>WHERE</a:t>
                      </a:r>
                      <a:r>
                        <a:rPr lang="zh-CN" altLang="en-US" baseline="0" dirty="0" smtClean="0"/>
                        <a:t> </a:t>
                      </a:r>
                      <a:r>
                        <a:rPr lang="en-US" altLang="zh-CN" baseline="0" dirty="0" smtClean="0"/>
                        <a:t>id</a:t>
                      </a:r>
                      <a:r>
                        <a:rPr lang="zh-CN" altLang="en-US" baseline="0" dirty="0" smtClean="0"/>
                        <a:t> </a:t>
                      </a:r>
                      <a:r>
                        <a:rPr lang="en-US" altLang="zh-CN" baseline="0" dirty="0" smtClean="0"/>
                        <a:t>=</a:t>
                      </a:r>
                      <a:r>
                        <a:rPr lang="zh-CN" altLang="en-US" baseline="0" dirty="0" smtClean="0"/>
                        <a:t> </a:t>
                      </a:r>
                      <a:r>
                        <a:rPr lang="en-US" altLang="zh-CN" baseline="0" dirty="0" smtClean="0"/>
                        <a:t>1;</a:t>
                      </a:r>
                      <a:endParaRPr lang="zh-CN" altLang="en-US" dirty="0" smtClean="0"/>
                    </a:p>
                  </a:txBody>
                  <a:tcPr>
                    <a:solidFill>
                      <a:srgbClr val="00B0F0"/>
                    </a:solidFill>
                  </a:tcPr>
                </a:tc>
                <a:tc>
                  <a:txBody>
                    <a:bodyPr/>
                    <a:lstStyle/>
                    <a:p>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UPDATE</a:t>
                      </a:r>
                      <a:r>
                        <a:rPr lang="zh-CN" altLang="en-US" baseline="0" dirty="0" smtClean="0"/>
                        <a:t> </a:t>
                      </a:r>
                      <a:r>
                        <a:rPr lang="en-US" altLang="zh-CN" baseline="0" dirty="0" smtClean="0"/>
                        <a:t>quota</a:t>
                      </a:r>
                      <a:r>
                        <a:rPr lang="zh-CN" altLang="en-US" baseline="0" dirty="0" smtClean="0"/>
                        <a:t> </a:t>
                      </a:r>
                      <a:r>
                        <a:rPr lang="en-US" altLang="zh-CN" baseline="0" dirty="0" smtClean="0"/>
                        <a:t>SET</a:t>
                      </a:r>
                      <a:r>
                        <a:rPr lang="zh-CN" altLang="en-US" baseline="0" dirty="0" smtClean="0"/>
                        <a:t> </a:t>
                      </a:r>
                      <a:r>
                        <a:rPr lang="en-US" altLang="zh-CN" baseline="0" dirty="0" err="1" smtClean="0"/>
                        <a:t>available_quota</a:t>
                      </a:r>
                      <a:r>
                        <a:rPr lang="zh-CN" altLang="en-US" baseline="0" dirty="0" smtClean="0"/>
                        <a:t>  </a:t>
                      </a:r>
                      <a:r>
                        <a:rPr lang="en-US" altLang="zh-CN" baseline="0" dirty="0" smtClean="0"/>
                        <a:t>=</a:t>
                      </a:r>
                      <a:r>
                        <a:rPr lang="zh-CN" altLang="en-US" baseline="0" dirty="0" smtClean="0"/>
                        <a:t> </a:t>
                      </a:r>
                      <a:r>
                        <a:rPr lang="en-US" altLang="zh-CN" baseline="0" dirty="0" err="1" smtClean="0"/>
                        <a:t>available_quota</a:t>
                      </a:r>
                      <a:r>
                        <a:rPr lang="zh-CN" altLang="en-US" baseline="0" dirty="0" smtClean="0"/>
                        <a:t>  </a:t>
                      </a:r>
                      <a:r>
                        <a:rPr lang="en-US" altLang="zh-CN" baseline="0" dirty="0" smtClean="0"/>
                        <a:t>-100</a:t>
                      </a:r>
                      <a:r>
                        <a:rPr lang="zh-CN" altLang="en-US" baseline="0" dirty="0" smtClean="0"/>
                        <a:t>  </a:t>
                      </a:r>
                      <a:r>
                        <a:rPr lang="en-US" altLang="zh-CN" baseline="0" dirty="0" smtClean="0"/>
                        <a:t>WHERE</a:t>
                      </a:r>
                      <a:r>
                        <a:rPr lang="zh-CN" altLang="en-US" baseline="0" dirty="0" smtClean="0"/>
                        <a:t> </a:t>
                      </a:r>
                      <a:r>
                        <a:rPr lang="en-US" altLang="zh-CN" baseline="0" dirty="0" smtClean="0"/>
                        <a:t>id</a:t>
                      </a:r>
                      <a:r>
                        <a:rPr lang="zh-CN" altLang="en-US" baseline="0" dirty="0" smtClean="0"/>
                        <a:t> </a:t>
                      </a:r>
                      <a:r>
                        <a:rPr lang="en-US" altLang="zh-CN" baseline="0" dirty="0" smtClean="0"/>
                        <a:t>=</a:t>
                      </a:r>
                      <a:r>
                        <a:rPr lang="zh-CN" altLang="en-US" baseline="0" dirty="0" smtClean="0"/>
                        <a:t> </a:t>
                      </a:r>
                      <a:r>
                        <a:rPr lang="en-US" altLang="zh-CN" baseline="0" dirty="0" smtClean="0"/>
                        <a:t>1;</a:t>
                      </a:r>
                      <a:endParaRPr lang="zh-CN" altLang="en-US" dirty="0" smtClean="0"/>
                    </a:p>
                  </a:txBody>
                  <a:tcPr>
                    <a:solidFill>
                      <a:srgbClr val="00B0F0"/>
                    </a:solidFill>
                  </a:tcPr>
                </a:tc>
              </a:tr>
              <a:tr h="32181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SELECT</a:t>
                      </a:r>
                      <a:r>
                        <a:rPr lang="zh-CN" altLang="en-US" baseline="0" dirty="0" smtClean="0"/>
                        <a:t> </a:t>
                      </a:r>
                      <a:r>
                        <a:rPr lang="en-US" altLang="zh-CN" baseline="0" dirty="0" err="1" smtClean="0"/>
                        <a:t>available_quota</a:t>
                      </a:r>
                      <a:r>
                        <a:rPr lang="zh-CN" altLang="en-US" baseline="0" dirty="0" smtClean="0"/>
                        <a:t> </a:t>
                      </a:r>
                      <a:r>
                        <a:rPr lang="en-US" altLang="zh-CN" baseline="0" dirty="0" smtClean="0"/>
                        <a:t>FROM</a:t>
                      </a:r>
                      <a:r>
                        <a:rPr lang="zh-CN" altLang="en-US" baseline="0" dirty="0" smtClean="0"/>
                        <a:t>  </a:t>
                      </a:r>
                      <a:r>
                        <a:rPr lang="en-US" altLang="zh-CN" baseline="0" dirty="0" smtClean="0"/>
                        <a:t>quota</a:t>
                      </a:r>
                      <a:r>
                        <a:rPr lang="zh-CN" altLang="en-US" baseline="0" dirty="0" smtClean="0"/>
                        <a:t>  </a:t>
                      </a:r>
                      <a:r>
                        <a:rPr lang="en-US" altLang="zh-CN" baseline="0" dirty="0" smtClean="0"/>
                        <a:t>WHERE</a:t>
                      </a:r>
                      <a:r>
                        <a:rPr lang="zh-CN" altLang="en-US" baseline="0" dirty="0" smtClean="0"/>
                        <a:t> </a:t>
                      </a:r>
                      <a:r>
                        <a:rPr lang="en-US" altLang="zh-CN" baseline="0" dirty="0" smtClean="0"/>
                        <a:t>id</a:t>
                      </a:r>
                      <a:r>
                        <a:rPr lang="zh-CN" altLang="en-US" baseline="0" dirty="0" smtClean="0"/>
                        <a:t> </a:t>
                      </a:r>
                      <a:r>
                        <a:rPr lang="en-US" altLang="zh-CN" baseline="0" dirty="0" smtClean="0"/>
                        <a:t>=</a:t>
                      </a:r>
                      <a:r>
                        <a:rPr lang="zh-CN" altLang="en-US" baseline="0" dirty="0" smtClean="0"/>
                        <a:t> </a:t>
                      </a:r>
                      <a:r>
                        <a:rPr lang="en-US" altLang="zh-CN" baseline="0" dirty="0" smtClean="0"/>
                        <a:t>1;</a:t>
                      </a:r>
                      <a:endParaRPr lang="zh-CN" altLang="en-US" dirty="0" smtClean="0"/>
                    </a:p>
                  </a:txBody>
                  <a:tcPr>
                    <a:solidFill>
                      <a:srgbClr val="00B0F0"/>
                    </a:solidFill>
                  </a:tcPr>
                </a:tc>
                <a:tc>
                  <a:txBody>
                    <a:bodyPr/>
                    <a:lstStyle/>
                    <a:p>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SELECT</a:t>
                      </a:r>
                      <a:r>
                        <a:rPr lang="zh-CN" altLang="en-US" baseline="0" dirty="0" smtClean="0"/>
                        <a:t> </a:t>
                      </a:r>
                      <a:r>
                        <a:rPr lang="en-US" altLang="zh-CN" baseline="0" dirty="0" err="1" smtClean="0"/>
                        <a:t>available_quota</a:t>
                      </a:r>
                      <a:r>
                        <a:rPr lang="zh-CN" altLang="en-US" baseline="0" dirty="0" smtClean="0"/>
                        <a:t> </a:t>
                      </a:r>
                      <a:r>
                        <a:rPr lang="en-US" altLang="zh-CN" baseline="0" dirty="0" smtClean="0"/>
                        <a:t>FROM</a:t>
                      </a:r>
                      <a:r>
                        <a:rPr lang="zh-CN" altLang="en-US" baseline="0" dirty="0" smtClean="0"/>
                        <a:t>  </a:t>
                      </a:r>
                      <a:r>
                        <a:rPr lang="en-US" altLang="zh-CN" baseline="0" dirty="0" smtClean="0"/>
                        <a:t>quota</a:t>
                      </a:r>
                      <a:r>
                        <a:rPr lang="zh-CN" altLang="en-US" baseline="0" dirty="0" smtClean="0"/>
                        <a:t>  </a:t>
                      </a:r>
                      <a:r>
                        <a:rPr lang="en-US" altLang="zh-CN" baseline="0" dirty="0" smtClean="0"/>
                        <a:t>WHERE</a:t>
                      </a:r>
                      <a:r>
                        <a:rPr lang="zh-CN" altLang="en-US" baseline="0" dirty="0" smtClean="0"/>
                        <a:t> </a:t>
                      </a:r>
                      <a:r>
                        <a:rPr lang="en-US" altLang="zh-CN" baseline="0" dirty="0" smtClean="0"/>
                        <a:t>id</a:t>
                      </a:r>
                      <a:r>
                        <a:rPr lang="zh-CN" altLang="en-US" baseline="0" dirty="0" smtClean="0"/>
                        <a:t> </a:t>
                      </a:r>
                      <a:r>
                        <a:rPr lang="en-US" altLang="zh-CN" baseline="0" dirty="0" smtClean="0"/>
                        <a:t>=</a:t>
                      </a:r>
                      <a:r>
                        <a:rPr lang="zh-CN" altLang="en-US" baseline="0" dirty="0" smtClean="0"/>
                        <a:t> </a:t>
                      </a:r>
                      <a:r>
                        <a:rPr lang="en-US" altLang="zh-CN" baseline="0" dirty="0" smtClean="0"/>
                        <a:t>1;</a:t>
                      </a:r>
                      <a:endParaRPr lang="zh-CN" altLang="en-US" dirty="0" smtClean="0"/>
                    </a:p>
                  </a:txBody>
                  <a:tcPr>
                    <a:solidFill>
                      <a:srgbClr val="00B0F0"/>
                    </a:solidFill>
                  </a:tcPr>
                </a:tc>
              </a:tr>
              <a:tr h="1838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t>COMMIT;</a:t>
                      </a:r>
                      <a:endParaRPr lang="zh-CN" altLang="en-US" b="1" dirty="0" smtClean="0"/>
                    </a:p>
                  </a:txBody>
                  <a:tcPr>
                    <a:solidFill>
                      <a:srgbClr val="00B0F0"/>
                    </a:solidFill>
                  </a:tcPr>
                </a:tc>
                <a:tc>
                  <a:txBody>
                    <a:bodyPr/>
                    <a:lstStyle/>
                    <a:p>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t>COMMIT;</a:t>
                      </a:r>
                      <a:endParaRPr lang="zh-CN" altLang="en-US" b="1" dirty="0" smtClean="0"/>
                    </a:p>
                  </a:txBody>
                  <a:tcPr>
                    <a:solidFill>
                      <a:srgbClr val="00B0F0"/>
                    </a:solidFill>
                  </a:tcPr>
                </a:tc>
              </a:tr>
            </a:tbl>
          </a:graphicData>
        </a:graphic>
      </p:graphicFrame>
    </p:spTree>
    <p:extLst>
      <p:ext uri="{BB962C8B-B14F-4D97-AF65-F5344CB8AC3E}">
        <p14:creationId xmlns:p14="http://schemas.microsoft.com/office/powerpoint/2010/main" val="20837136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6600" b="1" dirty="0">
                <a:latin typeface="Microsoft YaHei" charset="0"/>
                <a:ea typeface="Microsoft YaHei" charset="0"/>
                <a:cs typeface="Microsoft YaHei" charset="0"/>
              </a:rPr>
              <a:t>C</a:t>
            </a:r>
            <a:r>
              <a:rPr kumimoji="1" lang="en-US" altLang="zh-CN" sz="6600" b="1" dirty="0" smtClean="0">
                <a:latin typeface="Microsoft YaHei" charset="0"/>
                <a:ea typeface="Microsoft YaHei" charset="0"/>
                <a:cs typeface="Microsoft YaHei" charset="0"/>
              </a:rPr>
              <a:t>ontent</a:t>
            </a:r>
            <a:endParaRPr kumimoji="1" lang="zh-CN" altLang="en-US" sz="6600" b="1" dirty="0">
              <a:latin typeface="Microsoft YaHei" charset="0"/>
              <a:ea typeface="Microsoft YaHei" charset="0"/>
              <a:cs typeface="Microsoft YaHei" charset="0"/>
            </a:endParaRPr>
          </a:p>
        </p:txBody>
      </p:sp>
      <p:graphicFrame>
        <p:nvGraphicFramePr>
          <p:cNvPr id="6" name="内容占位符 3"/>
          <p:cNvGraphicFramePr>
            <a:graphicFrameLocks noGrp="1"/>
          </p:cNvGraphicFramePr>
          <p:nvPr>
            <p:ph idx="1"/>
            <p:extLst>
              <p:ext uri="{D42A27DB-BD31-4B8C-83A1-F6EECF244321}">
                <p14:modId xmlns:p14="http://schemas.microsoft.com/office/powerpoint/2010/main" val="1739479074"/>
              </p:ext>
            </p:extLst>
          </p:nvPr>
        </p:nvGraphicFramePr>
        <p:xfrm>
          <a:off x="580540" y="1690688"/>
          <a:ext cx="9725510" cy="4726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61635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Microsoft YaHei" charset="0"/>
                <a:ea typeface="Microsoft YaHei" charset="0"/>
                <a:cs typeface="Microsoft YaHei" charset="0"/>
              </a:rPr>
              <a:t>二 </a:t>
            </a:r>
            <a:r>
              <a:rPr kumimoji="1" lang="en-US" altLang="zh-CN" dirty="0" err="1" smtClean="0">
                <a:latin typeface="Microsoft YaHei" charset="0"/>
                <a:ea typeface="Microsoft YaHei" charset="0"/>
                <a:cs typeface="Microsoft YaHei" charset="0"/>
              </a:rPr>
              <a:t>Innodb</a:t>
            </a:r>
            <a:r>
              <a:rPr kumimoji="1" lang="zh-CN" altLang="en-US" dirty="0" smtClean="0">
                <a:latin typeface="Microsoft YaHei" charset="0"/>
                <a:ea typeface="Microsoft YaHei" charset="0"/>
                <a:cs typeface="Microsoft YaHei" charset="0"/>
              </a:rPr>
              <a:t> 锁</a:t>
            </a:r>
            <a:endParaRPr kumimoji="1" lang="zh-CN" altLang="en-US" dirty="0">
              <a:latin typeface="Microsoft YaHei" charset="0"/>
              <a:ea typeface="Microsoft YaHei" charset="0"/>
              <a:cs typeface="Microsoft YaHei" charset="0"/>
            </a:endParaRPr>
          </a:p>
        </p:txBody>
      </p:sp>
      <p:sp>
        <p:nvSpPr>
          <p:cNvPr id="4" name="文本框 3"/>
          <p:cNvSpPr txBox="1"/>
          <p:nvPr/>
        </p:nvSpPr>
        <p:spPr>
          <a:xfrm>
            <a:off x="1591056" y="1690688"/>
            <a:ext cx="6199632" cy="3970318"/>
          </a:xfrm>
          <a:prstGeom prst="rect">
            <a:avLst/>
          </a:prstGeom>
          <a:noFill/>
        </p:spPr>
        <p:txBody>
          <a:bodyPr wrap="square" rtlCol="0">
            <a:spAutoFit/>
          </a:bodyPr>
          <a:lstStyle/>
          <a:p>
            <a:pPr marL="285750" indent="-285750">
              <a:lnSpc>
                <a:spcPct val="300000"/>
              </a:lnSpc>
              <a:buFont typeface="Arial" charset="0"/>
              <a:buChar char="•"/>
            </a:pPr>
            <a:r>
              <a:rPr kumimoji="1" lang="zh-CN" altLang="en-US" sz="2800" dirty="0" smtClean="0">
                <a:latin typeface="Microsoft YaHei" charset="0"/>
                <a:ea typeface="Microsoft YaHei" charset="0"/>
                <a:cs typeface="Microsoft YaHei" charset="0"/>
              </a:rPr>
              <a:t>基础知识</a:t>
            </a:r>
          </a:p>
          <a:p>
            <a:pPr marL="285750" indent="-285750">
              <a:lnSpc>
                <a:spcPct val="300000"/>
              </a:lnSpc>
              <a:buFont typeface="Arial" charset="0"/>
              <a:buChar char="•"/>
            </a:pPr>
            <a:r>
              <a:rPr kumimoji="1" lang="zh-CN" altLang="en-US" sz="2800" dirty="0" smtClean="0">
                <a:latin typeface="Microsoft YaHei" charset="0"/>
                <a:ea typeface="Microsoft YaHei" charset="0"/>
                <a:cs typeface="Microsoft YaHei" charset="0"/>
              </a:rPr>
              <a:t>锁的算法</a:t>
            </a:r>
          </a:p>
          <a:p>
            <a:pPr marL="285750" indent="-285750">
              <a:lnSpc>
                <a:spcPct val="300000"/>
              </a:lnSpc>
              <a:buFont typeface="Arial" charset="0"/>
              <a:buChar char="•"/>
            </a:pPr>
            <a:r>
              <a:rPr kumimoji="1" lang="zh-CN" altLang="en-US" sz="2800" dirty="0" smtClean="0">
                <a:latin typeface="Microsoft YaHei" charset="0"/>
                <a:ea typeface="Microsoft YaHei" charset="0"/>
                <a:cs typeface="Microsoft YaHei" charset="0"/>
              </a:rPr>
              <a:t>锁的实现</a:t>
            </a:r>
          </a:p>
        </p:txBody>
      </p:sp>
    </p:spTree>
    <p:extLst>
      <p:ext uri="{BB962C8B-B14F-4D97-AF65-F5344CB8AC3E}">
        <p14:creationId xmlns:p14="http://schemas.microsoft.com/office/powerpoint/2010/main" val="10698393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Microsoft YaHei" charset="0"/>
                <a:ea typeface="Microsoft YaHei" charset="0"/>
                <a:cs typeface="Microsoft YaHei" charset="0"/>
              </a:rPr>
              <a:t>2.1</a:t>
            </a:r>
            <a:r>
              <a:rPr kumimoji="1" lang="zh-CN" altLang="en-US" dirty="0" smtClean="0">
                <a:latin typeface="Microsoft YaHei" charset="0"/>
                <a:ea typeface="Microsoft YaHei" charset="0"/>
                <a:cs typeface="Microsoft YaHei" charset="0"/>
              </a:rPr>
              <a:t> 基础知识</a:t>
            </a:r>
            <a:r>
              <a:rPr kumimoji="1" lang="en-US" altLang="zh-CN" dirty="0" smtClean="0">
                <a:latin typeface="Microsoft YaHei" charset="0"/>
                <a:ea typeface="Microsoft YaHei" charset="0"/>
                <a:cs typeface="Microsoft YaHei" charset="0"/>
              </a:rPr>
              <a:t>—</a:t>
            </a:r>
            <a:r>
              <a:rPr kumimoji="1" lang="zh-CN" altLang="en-US" dirty="0" smtClean="0">
                <a:latin typeface="Microsoft YaHei" charset="0"/>
                <a:ea typeface="Microsoft YaHei" charset="0"/>
                <a:cs typeface="Microsoft YaHei" charset="0"/>
              </a:rPr>
              <a:t>定义</a:t>
            </a:r>
            <a:endParaRPr kumimoji="1" lang="zh-CN" altLang="en-US" dirty="0">
              <a:latin typeface="Microsoft YaHei" charset="0"/>
              <a:ea typeface="Microsoft YaHei" charset="0"/>
              <a:cs typeface="Microsoft YaHei" charset="0"/>
            </a:endParaRPr>
          </a:p>
        </p:txBody>
      </p:sp>
      <p:sp>
        <p:nvSpPr>
          <p:cNvPr id="4" name="文本框 3"/>
          <p:cNvSpPr txBox="1"/>
          <p:nvPr/>
        </p:nvSpPr>
        <p:spPr>
          <a:xfrm>
            <a:off x="1197302" y="2310565"/>
            <a:ext cx="10156498" cy="2677656"/>
          </a:xfrm>
          <a:prstGeom prst="rect">
            <a:avLst/>
          </a:prstGeom>
          <a:noFill/>
        </p:spPr>
        <p:txBody>
          <a:bodyPr wrap="square" rtlCol="0">
            <a:spAutoFit/>
          </a:bodyPr>
          <a:lstStyle/>
          <a:p>
            <a:pPr marL="342900" indent="-342900">
              <a:lnSpc>
                <a:spcPct val="300000"/>
              </a:lnSpc>
              <a:buFont typeface="Arial" charset="0"/>
              <a:buChar char="•"/>
            </a:pPr>
            <a:r>
              <a:rPr kumimoji="1" lang="zh-CN" altLang="en-US" sz="2800" dirty="0" smtClean="0">
                <a:latin typeface="Microsoft YaHei" charset="0"/>
                <a:ea typeface="Microsoft YaHei" charset="0"/>
                <a:cs typeface="Microsoft YaHei" charset="0"/>
              </a:rPr>
              <a:t>锁机制用于管理对共享资源的并发访问</a:t>
            </a:r>
          </a:p>
          <a:p>
            <a:pPr marL="342900" indent="-342900">
              <a:lnSpc>
                <a:spcPct val="300000"/>
              </a:lnSpc>
              <a:buFont typeface="Arial" charset="0"/>
              <a:buChar char="•"/>
            </a:pPr>
            <a:r>
              <a:rPr kumimoji="1" lang="zh-CN" altLang="en-US" sz="2800" dirty="0" smtClean="0">
                <a:latin typeface="Microsoft YaHei" charset="0"/>
                <a:ea typeface="Microsoft YaHei" charset="0"/>
                <a:cs typeface="Microsoft YaHei" charset="0"/>
              </a:rPr>
              <a:t>提供数据的完整性和一致性</a:t>
            </a:r>
            <a:endParaRPr kumimoji="1" lang="zh-CN" altLang="en-US" sz="28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7004309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Microsoft YaHei" charset="0"/>
                <a:ea typeface="Microsoft YaHei" charset="0"/>
                <a:cs typeface="Microsoft YaHei" charset="0"/>
              </a:rPr>
              <a:t>2.1</a:t>
            </a:r>
            <a:r>
              <a:rPr kumimoji="1" lang="zh-CN" altLang="en-US" dirty="0" smtClean="0">
                <a:latin typeface="Microsoft YaHei" charset="0"/>
                <a:ea typeface="Microsoft YaHei" charset="0"/>
                <a:cs typeface="Microsoft YaHei" charset="0"/>
              </a:rPr>
              <a:t> 基础知识</a:t>
            </a:r>
            <a:r>
              <a:rPr kumimoji="1" lang="en-US" altLang="zh-CN" dirty="0" smtClean="0">
                <a:latin typeface="Microsoft YaHei" charset="0"/>
                <a:ea typeface="Microsoft YaHei" charset="0"/>
                <a:cs typeface="Microsoft YaHei" charset="0"/>
              </a:rPr>
              <a:t>—</a:t>
            </a:r>
            <a:r>
              <a:rPr kumimoji="1" lang="zh-CN" altLang="en-US" dirty="0" smtClean="0">
                <a:latin typeface="Microsoft YaHei" charset="0"/>
                <a:ea typeface="Microsoft YaHei" charset="0"/>
                <a:cs typeface="Microsoft YaHei" charset="0"/>
              </a:rPr>
              <a:t>粒度</a:t>
            </a:r>
            <a:endParaRPr kumimoji="1" lang="zh-CN" altLang="en-US" dirty="0">
              <a:latin typeface="Microsoft YaHei" charset="0"/>
              <a:ea typeface="Microsoft YaHei" charset="0"/>
              <a:cs typeface="Microsoft YaHei" charset="0"/>
            </a:endParaRPr>
          </a:p>
        </p:txBody>
      </p:sp>
      <p:sp>
        <p:nvSpPr>
          <p:cNvPr id="5" name="文本框 4"/>
          <p:cNvSpPr txBox="1"/>
          <p:nvPr/>
        </p:nvSpPr>
        <p:spPr>
          <a:xfrm>
            <a:off x="1508723" y="1690688"/>
            <a:ext cx="3786459" cy="3970318"/>
          </a:xfrm>
          <a:prstGeom prst="rect">
            <a:avLst/>
          </a:prstGeom>
          <a:noFill/>
        </p:spPr>
        <p:txBody>
          <a:bodyPr wrap="square" rtlCol="0">
            <a:spAutoFit/>
          </a:bodyPr>
          <a:lstStyle/>
          <a:p>
            <a:pPr marL="342900" indent="-342900">
              <a:lnSpc>
                <a:spcPct val="300000"/>
              </a:lnSpc>
              <a:buFont typeface="Arial" charset="0"/>
              <a:buChar char="•"/>
            </a:pPr>
            <a:r>
              <a:rPr kumimoji="1" lang="zh-CN" altLang="en-US" sz="2800" dirty="0" smtClean="0">
                <a:latin typeface="Microsoft YaHei" charset="0"/>
                <a:ea typeface="Microsoft YaHei" charset="0"/>
                <a:cs typeface="Microsoft YaHei" charset="0"/>
              </a:rPr>
              <a:t>表锁；</a:t>
            </a:r>
          </a:p>
          <a:p>
            <a:pPr marL="342900" indent="-342900">
              <a:lnSpc>
                <a:spcPct val="300000"/>
              </a:lnSpc>
              <a:buFont typeface="Arial" charset="0"/>
              <a:buChar char="•"/>
            </a:pPr>
            <a:r>
              <a:rPr kumimoji="1" lang="zh-CN" altLang="en-US" sz="2800" dirty="0" smtClean="0">
                <a:latin typeface="Microsoft YaHei" charset="0"/>
                <a:ea typeface="Microsoft YaHei" charset="0"/>
                <a:cs typeface="Microsoft YaHei" charset="0"/>
              </a:rPr>
              <a:t>页锁</a:t>
            </a:r>
          </a:p>
          <a:p>
            <a:pPr marL="342900" indent="-342900">
              <a:lnSpc>
                <a:spcPct val="300000"/>
              </a:lnSpc>
              <a:buFont typeface="Arial" charset="0"/>
              <a:buChar char="•"/>
            </a:pPr>
            <a:r>
              <a:rPr kumimoji="1" lang="zh-CN" altLang="en-US" sz="2800" b="1" dirty="0" smtClean="0">
                <a:solidFill>
                  <a:srgbClr val="FF0000"/>
                </a:solidFill>
                <a:latin typeface="Microsoft YaHei" charset="0"/>
                <a:ea typeface="Microsoft YaHei" charset="0"/>
                <a:cs typeface="Microsoft YaHei" charset="0"/>
              </a:rPr>
              <a:t>行锁</a:t>
            </a:r>
          </a:p>
        </p:txBody>
      </p:sp>
    </p:spTree>
    <p:extLst>
      <p:ext uri="{BB962C8B-B14F-4D97-AF65-F5344CB8AC3E}">
        <p14:creationId xmlns:p14="http://schemas.microsoft.com/office/powerpoint/2010/main" val="5179469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Microsoft YaHei" charset="0"/>
                <a:ea typeface="Microsoft YaHei" charset="0"/>
                <a:cs typeface="Microsoft YaHei" charset="0"/>
              </a:rPr>
              <a:t>2.1</a:t>
            </a:r>
            <a:r>
              <a:rPr kumimoji="1" lang="zh-CN" altLang="en-US" dirty="0" smtClean="0">
                <a:latin typeface="Microsoft YaHei" charset="0"/>
                <a:ea typeface="Microsoft YaHei" charset="0"/>
                <a:cs typeface="Microsoft YaHei" charset="0"/>
              </a:rPr>
              <a:t> 基础知识</a:t>
            </a:r>
            <a:r>
              <a:rPr kumimoji="1" lang="en-US" altLang="zh-CN" dirty="0" smtClean="0">
                <a:latin typeface="Microsoft YaHei" charset="0"/>
                <a:ea typeface="Microsoft YaHei" charset="0"/>
                <a:cs typeface="Microsoft YaHei" charset="0"/>
              </a:rPr>
              <a:t>—</a:t>
            </a:r>
            <a:r>
              <a:rPr kumimoji="1" lang="zh-CN" altLang="en-US" dirty="0" smtClean="0">
                <a:latin typeface="Microsoft YaHei" charset="0"/>
                <a:ea typeface="Microsoft YaHei" charset="0"/>
                <a:cs typeface="Microsoft YaHei" charset="0"/>
              </a:rPr>
              <a:t>分类</a:t>
            </a:r>
            <a:endParaRPr kumimoji="1" lang="zh-CN" altLang="en-US" dirty="0">
              <a:latin typeface="Microsoft YaHei" charset="0"/>
              <a:ea typeface="Microsoft YaHei" charset="0"/>
              <a:cs typeface="Microsoft YaHei" charset="0"/>
            </a:endParaRPr>
          </a:p>
        </p:txBody>
      </p:sp>
      <p:sp>
        <p:nvSpPr>
          <p:cNvPr id="6" name="文本框 5"/>
          <p:cNvSpPr txBox="1"/>
          <p:nvPr/>
        </p:nvSpPr>
        <p:spPr>
          <a:xfrm>
            <a:off x="1912952" y="2251662"/>
            <a:ext cx="6920152" cy="2677656"/>
          </a:xfrm>
          <a:prstGeom prst="rect">
            <a:avLst/>
          </a:prstGeom>
          <a:noFill/>
        </p:spPr>
        <p:txBody>
          <a:bodyPr wrap="square" rtlCol="0">
            <a:spAutoFit/>
          </a:bodyPr>
          <a:lstStyle/>
          <a:p>
            <a:pPr marL="342900" indent="-342900">
              <a:lnSpc>
                <a:spcPct val="300000"/>
              </a:lnSpc>
              <a:buFont typeface="Arial" charset="0"/>
              <a:buChar char="•"/>
            </a:pPr>
            <a:r>
              <a:rPr kumimoji="1" lang="zh-CN" altLang="en-US" sz="2800" dirty="0" smtClean="0">
                <a:latin typeface="Microsoft YaHei" charset="0"/>
                <a:ea typeface="Microsoft YaHei" charset="0"/>
                <a:cs typeface="Microsoft YaHei" charset="0"/>
              </a:rPr>
              <a:t>乐观锁、悲观锁</a:t>
            </a:r>
          </a:p>
          <a:p>
            <a:pPr marL="342900" indent="-342900">
              <a:lnSpc>
                <a:spcPct val="300000"/>
              </a:lnSpc>
              <a:buFont typeface="Arial" charset="0"/>
              <a:buChar char="•"/>
            </a:pPr>
            <a:r>
              <a:rPr kumimoji="1" lang="zh-CN" altLang="en-US" sz="2800" b="1" dirty="0" smtClean="0">
                <a:solidFill>
                  <a:srgbClr val="FF0000"/>
                </a:solidFill>
                <a:latin typeface="Microsoft YaHei" charset="0"/>
                <a:ea typeface="Microsoft YaHei" charset="0"/>
                <a:cs typeface="Microsoft YaHei" charset="0"/>
              </a:rPr>
              <a:t>共享锁</a:t>
            </a:r>
            <a:r>
              <a:rPr kumimoji="1" lang="en-US" altLang="zh-CN" sz="2800" b="1" dirty="0" smtClean="0">
                <a:solidFill>
                  <a:srgbClr val="FF0000"/>
                </a:solidFill>
                <a:latin typeface="Microsoft YaHei" charset="0"/>
                <a:ea typeface="Microsoft YaHei" charset="0"/>
                <a:cs typeface="Microsoft YaHei" charset="0"/>
              </a:rPr>
              <a:t>(S)</a:t>
            </a:r>
            <a:r>
              <a:rPr kumimoji="1" lang="zh-CN" altLang="en-US" sz="2800" b="1" dirty="0" smtClean="0">
                <a:solidFill>
                  <a:srgbClr val="FF0000"/>
                </a:solidFill>
                <a:latin typeface="Microsoft YaHei" charset="0"/>
                <a:ea typeface="Microsoft YaHei" charset="0"/>
                <a:cs typeface="Microsoft YaHei" charset="0"/>
              </a:rPr>
              <a:t>，排他锁</a:t>
            </a:r>
            <a:r>
              <a:rPr kumimoji="1" lang="en-US" altLang="zh-CN" sz="2800" b="1" dirty="0" smtClean="0">
                <a:solidFill>
                  <a:srgbClr val="FF0000"/>
                </a:solidFill>
                <a:latin typeface="Microsoft YaHei" charset="0"/>
                <a:ea typeface="Microsoft YaHei" charset="0"/>
                <a:cs typeface="Microsoft YaHei" charset="0"/>
              </a:rPr>
              <a:t>(X)</a:t>
            </a:r>
            <a:r>
              <a:rPr kumimoji="1" lang="zh-CN" altLang="en-US" sz="2800" dirty="0" smtClean="0">
                <a:latin typeface="Microsoft YaHei" charset="0"/>
                <a:ea typeface="Microsoft YaHei" charset="0"/>
                <a:cs typeface="Microsoft YaHei" charset="0"/>
              </a:rPr>
              <a:t>，意向锁</a:t>
            </a:r>
            <a:r>
              <a:rPr kumimoji="1" lang="en-US" altLang="zh-CN" sz="2800" dirty="0" smtClean="0">
                <a:latin typeface="Microsoft YaHei" charset="0"/>
                <a:ea typeface="Microsoft YaHei" charset="0"/>
                <a:cs typeface="Microsoft YaHei" charset="0"/>
              </a:rPr>
              <a:t>(I</a:t>
            </a:r>
            <a:r>
              <a:rPr kumimoji="1" lang="zh-CN" altLang="en-US" sz="2800" dirty="0" smtClean="0">
                <a:latin typeface="Microsoft YaHei" charset="0"/>
                <a:ea typeface="Microsoft YaHei" charset="0"/>
                <a:cs typeface="Microsoft YaHei" charset="0"/>
              </a:rPr>
              <a:t>，表锁</a:t>
            </a:r>
            <a:r>
              <a:rPr kumimoji="1" lang="en-US" altLang="zh-CN" sz="2800" dirty="0" smtClean="0">
                <a:latin typeface="Microsoft YaHei" charset="0"/>
                <a:ea typeface="Microsoft YaHei" charset="0"/>
                <a:cs typeface="Microsoft YaHei" charset="0"/>
              </a:rPr>
              <a:t>)</a:t>
            </a:r>
            <a:endParaRPr kumimoji="1" lang="zh-CN" altLang="en-US" sz="2800" dirty="0" smtClean="0">
              <a:latin typeface="Microsoft YaHei" charset="0"/>
              <a:ea typeface="Microsoft YaHei" charset="0"/>
              <a:cs typeface="Microsoft YaHei" charset="0"/>
            </a:endParaRPr>
          </a:p>
        </p:txBody>
      </p:sp>
      <p:sp>
        <p:nvSpPr>
          <p:cNvPr id="3" name="文本框 2"/>
          <p:cNvSpPr txBox="1"/>
          <p:nvPr/>
        </p:nvSpPr>
        <p:spPr>
          <a:xfrm>
            <a:off x="2224104" y="5230368"/>
            <a:ext cx="8985217" cy="1200329"/>
          </a:xfrm>
          <a:prstGeom prst="rect">
            <a:avLst/>
          </a:prstGeom>
          <a:noFill/>
          <a:ln>
            <a:solidFill>
              <a:srgbClr val="FF0000"/>
            </a:solidFill>
          </a:ln>
        </p:spPr>
        <p:txBody>
          <a:bodyPr wrap="none" rtlCol="0">
            <a:spAutoFit/>
          </a:bodyPr>
          <a:lstStyle/>
          <a:p>
            <a:pPr>
              <a:lnSpc>
                <a:spcPct val="150000"/>
              </a:lnSpc>
            </a:pPr>
            <a:r>
              <a:rPr kumimoji="1" lang="en-US" altLang="zh-CN" sz="2000" b="1" dirty="0" smtClean="0">
                <a:solidFill>
                  <a:srgbClr val="FF0000"/>
                </a:solidFill>
                <a:latin typeface="Microsoft YaHei" charset="0"/>
                <a:ea typeface="Microsoft YaHei" charset="0"/>
                <a:cs typeface="Microsoft YaHei" charset="0"/>
              </a:rPr>
              <a:t>SELECT</a:t>
            </a:r>
            <a:r>
              <a:rPr kumimoji="1" lang="zh-CN" altLang="en-US" sz="2000" b="1" dirty="0" smtClean="0">
                <a:solidFill>
                  <a:srgbClr val="FF0000"/>
                </a:solidFill>
                <a:latin typeface="Microsoft YaHei" charset="0"/>
                <a:ea typeface="Microsoft YaHei" charset="0"/>
                <a:cs typeface="Microsoft YaHei" charset="0"/>
              </a:rPr>
              <a:t> *  </a:t>
            </a:r>
            <a:r>
              <a:rPr kumimoji="1" lang="en-US" altLang="zh-CN" sz="2000" b="1" dirty="0" smtClean="0">
                <a:solidFill>
                  <a:srgbClr val="FF0000"/>
                </a:solidFill>
                <a:latin typeface="Microsoft YaHei" charset="0"/>
                <a:ea typeface="Microsoft YaHei" charset="0"/>
                <a:cs typeface="Microsoft YaHei" charset="0"/>
              </a:rPr>
              <a:t>FROM</a:t>
            </a:r>
            <a:r>
              <a:rPr kumimoji="1" lang="zh-CN" altLang="en-US" sz="2000" b="1" dirty="0" smtClean="0">
                <a:solidFill>
                  <a:srgbClr val="FF0000"/>
                </a:solidFill>
                <a:latin typeface="Microsoft YaHei" charset="0"/>
                <a:ea typeface="Microsoft YaHei" charset="0"/>
                <a:cs typeface="Microsoft YaHei" charset="0"/>
              </a:rPr>
              <a:t> </a:t>
            </a:r>
            <a:r>
              <a:rPr kumimoji="1" lang="en-US" altLang="zh-CN" sz="2000" b="1" dirty="0" smtClean="0">
                <a:solidFill>
                  <a:srgbClr val="FF0000"/>
                </a:solidFill>
                <a:latin typeface="Microsoft YaHei" charset="0"/>
                <a:ea typeface="Microsoft YaHei" charset="0"/>
                <a:cs typeface="Microsoft YaHei" charset="0"/>
              </a:rPr>
              <a:t>table</a:t>
            </a:r>
            <a:r>
              <a:rPr kumimoji="1" lang="zh-CN" altLang="en-US" sz="2000" b="1" dirty="0" smtClean="0">
                <a:solidFill>
                  <a:srgbClr val="FF0000"/>
                </a:solidFill>
                <a:latin typeface="Microsoft YaHei" charset="0"/>
                <a:ea typeface="Microsoft YaHei" charset="0"/>
                <a:cs typeface="Microsoft YaHei" charset="0"/>
              </a:rPr>
              <a:t> </a:t>
            </a:r>
            <a:r>
              <a:rPr kumimoji="1" lang="en-US" altLang="zh-CN" sz="2000" b="1" dirty="0" smtClean="0">
                <a:solidFill>
                  <a:srgbClr val="FF0000"/>
                </a:solidFill>
                <a:latin typeface="Microsoft YaHei" charset="0"/>
                <a:ea typeface="Microsoft YaHei" charset="0"/>
                <a:cs typeface="Microsoft YaHei" charset="0"/>
              </a:rPr>
              <a:t>WHERE</a:t>
            </a:r>
            <a:r>
              <a:rPr kumimoji="1" lang="zh-CN" altLang="en-US" sz="2000" b="1" dirty="0" smtClean="0">
                <a:solidFill>
                  <a:srgbClr val="FF0000"/>
                </a:solidFill>
                <a:latin typeface="Microsoft YaHei" charset="0"/>
                <a:ea typeface="Microsoft YaHei" charset="0"/>
                <a:cs typeface="Microsoft YaHei" charset="0"/>
              </a:rPr>
              <a:t> </a:t>
            </a:r>
            <a:r>
              <a:rPr kumimoji="1" lang="en-US" altLang="zh-CN" sz="2000" b="1" dirty="0" smtClean="0">
                <a:solidFill>
                  <a:srgbClr val="FF0000"/>
                </a:solidFill>
                <a:latin typeface="Microsoft YaHei" charset="0"/>
                <a:ea typeface="Microsoft YaHei" charset="0"/>
                <a:cs typeface="Microsoft YaHei" charset="0"/>
              </a:rPr>
              <a:t>id</a:t>
            </a:r>
            <a:r>
              <a:rPr kumimoji="1" lang="zh-CN" altLang="en-US" sz="2000" b="1" dirty="0" smtClean="0">
                <a:solidFill>
                  <a:srgbClr val="FF0000"/>
                </a:solidFill>
                <a:latin typeface="Microsoft YaHei" charset="0"/>
                <a:ea typeface="Microsoft YaHei" charset="0"/>
                <a:cs typeface="Microsoft YaHei" charset="0"/>
              </a:rPr>
              <a:t> </a:t>
            </a:r>
            <a:r>
              <a:rPr kumimoji="1" lang="en-US" altLang="zh-CN" sz="2000" b="1" dirty="0" smtClean="0">
                <a:solidFill>
                  <a:srgbClr val="FF0000"/>
                </a:solidFill>
                <a:latin typeface="Microsoft YaHei" charset="0"/>
                <a:ea typeface="Microsoft YaHei" charset="0"/>
                <a:cs typeface="Microsoft YaHei" charset="0"/>
              </a:rPr>
              <a:t>=</a:t>
            </a:r>
            <a:r>
              <a:rPr kumimoji="1" lang="zh-CN" altLang="en-US" sz="2000" b="1" dirty="0" smtClean="0">
                <a:solidFill>
                  <a:srgbClr val="FF0000"/>
                </a:solidFill>
                <a:latin typeface="Microsoft YaHei" charset="0"/>
                <a:ea typeface="Microsoft YaHei" charset="0"/>
                <a:cs typeface="Microsoft YaHei" charset="0"/>
              </a:rPr>
              <a:t> </a:t>
            </a:r>
            <a:r>
              <a:rPr kumimoji="1" lang="en-US" altLang="zh-CN" sz="2000" b="1" dirty="0" smtClean="0">
                <a:solidFill>
                  <a:srgbClr val="FF0000"/>
                </a:solidFill>
                <a:latin typeface="Microsoft YaHei" charset="0"/>
                <a:ea typeface="Microsoft YaHei" charset="0"/>
                <a:cs typeface="Microsoft YaHei" charset="0"/>
              </a:rPr>
              <a:t>XXX</a:t>
            </a:r>
            <a:r>
              <a:rPr kumimoji="1" lang="zh-CN" altLang="en-US" sz="2000" b="1" dirty="0" smtClean="0">
                <a:solidFill>
                  <a:srgbClr val="FF0000"/>
                </a:solidFill>
                <a:latin typeface="Microsoft YaHei" charset="0"/>
                <a:ea typeface="Microsoft YaHei" charset="0"/>
                <a:cs typeface="Microsoft YaHei" charset="0"/>
              </a:rPr>
              <a:t>  </a:t>
            </a:r>
            <a:r>
              <a:rPr kumimoji="1" lang="en-US" altLang="zh-CN" sz="2400" b="1" u="sng" dirty="0" smtClean="0">
                <a:solidFill>
                  <a:srgbClr val="FF0000"/>
                </a:solidFill>
                <a:latin typeface="Microsoft YaHei" charset="0"/>
                <a:ea typeface="Microsoft YaHei" charset="0"/>
                <a:cs typeface="Microsoft YaHei" charset="0"/>
              </a:rPr>
              <a:t>LOCK</a:t>
            </a:r>
            <a:r>
              <a:rPr kumimoji="1" lang="zh-CN" altLang="en-US" sz="2400" b="1" u="sng" dirty="0" smtClean="0">
                <a:solidFill>
                  <a:srgbClr val="FF0000"/>
                </a:solidFill>
                <a:latin typeface="Microsoft YaHei" charset="0"/>
                <a:ea typeface="Microsoft YaHei" charset="0"/>
                <a:cs typeface="Microsoft YaHei" charset="0"/>
              </a:rPr>
              <a:t> </a:t>
            </a:r>
            <a:r>
              <a:rPr kumimoji="1" lang="en-US" altLang="zh-CN" sz="2400" b="1" u="sng" dirty="0" smtClean="0">
                <a:solidFill>
                  <a:srgbClr val="FF0000"/>
                </a:solidFill>
                <a:latin typeface="Microsoft YaHei" charset="0"/>
                <a:ea typeface="Microsoft YaHei" charset="0"/>
                <a:cs typeface="Microsoft YaHei" charset="0"/>
              </a:rPr>
              <a:t>IN</a:t>
            </a:r>
            <a:r>
              <a:rPr kumimoji="1" lang="zh-CN" altLang="en-US" sz="2400" b="1" u="sng" dirty="0" smtClean="0">
                <a:solidFill>
                  <a:srgbClr val="FF0000"/>
                </a:solidFill>
                <a:latin typeface="Microsoft YaHei" charset="0"/>
                <a:ea typeface="Microsoft YaHei" charset="0"/>
                <a:cs typeface="Microsoft YaHei" charset="0"/>
              </a:rPr>
              <a:t> </a:t>
            </a:r>
            <a:r>
              <a:rPr kumimoji="1" lang="en-US" altLang="zh-CN" sz="2400" b="1" u="sng" dirty="0" smtClean="0">
                <a:solidFill>
                  <a:srgbClr val="FF0000"/>
                </a:solidFill>
                <a:latin typeface="Microsoft YaHei" charset="0"/>
                <a:ea typeface="Microsoft YaHei" charset="0"/>
                <a:cs typeface="Microsoft YaHei" charset="0"/>
              </a:rPr>
              <a:t>SHARE</a:t>
            </a:r>
            <a:r>
              <a:rPr kumimoji="1" lang="zh-CN" altLang="en-US" sz="2400" b="1" u="sng" dirty="0" smtClean="0">
                <a:solidFill>
                  <a:srgbClr val="FF0000"/>
                </a:solidFill>
                <a:latin typeface="Microsoft YaHei" charset="0"/>
                <a:ea typeface="Microsoft YaHei" charset="0"/>
                <a:cs typeface="Microsoft YaHei" charset="0"/>
              </a:rPr>
              <a:t> </a:t>
            </a:r>
            <a:r>
              <a:rPr kumimoji="1" lang="en-US" altLang="zh-CN" sz="2400" b="1" u="sng" dirty="0" smtClean="0">
                <a:solidFill>
                  <a:srgbClr val="FF0000"/>
                </a:solidFill>
                <a:latin typeface="Microsoft YaHei" charset="0"/>
                <a:ea typeface="Microsoft YaHei" charset="0"/>
                <a:cs typeface="Microsoft YaHei" charset="0"/>
              </a:rPr>
              <a:t>MODE</a:t>
            </a:r>
            <a:r>
              <a:rPr kumimoji="1" lang="en-US" altLang="zh-CN" sz="2400" b="1" dirty="0" smtClean="0">
                <a:solidFill>
                  <a:srgbClr val="FF0000"/>
                </a:solidFill>
                <a:latin typeface="Microsoft YaHei" charset="0"/>
                <a:ea typeface="Microsoft YaHei" charset="0"/>
                <a:cs typeface="Microsoft YaHei" charset="0"/>
              </a:rPr>
              <a:t>;</a:t>
            </a:r>
            <a:endParaRPr kumimoji="1" lang="zh-CN" altLang="en-US" sz="2400" b="1" dirty="0" smtClean="0">
              <a:solidFill>
                <a:srgbClr val="FF0000"/>
              </a:solidFill>
              <a:latin typeface="Microsoft YaHei" charset="0"/>
              <a:ea typeface="Microsoft YaHei" charset="0"/>
              <a:cs typeface="Microsoft YaHei" charset="0"/>
            </a:endParaRPr>
          </a:p>
          <a:p>
            <a:pPr>
              <a:lnSpc>
                <a:spcPct val="150000"/>
              </a:lnSpc>
            </a:pPr>
            <a:r>
              <a:rPr kumimoji="1" lang="en-US" altLang="zh-CN" sz="2000" b="1" dirty="0">
                <a:solidFill>
                  <a:srgbClr val="FF0000"/>
                </a:solidFill>
                <a:latin typeface="Microsoft YaHei" charset="0"/>
                <a:ea typeface="Microsoft YaHei" charset="0"/>
                <a:cs typeface="Microsoft YaHei" charset="0"/>
              </a:rPr>
              <a:t>SELECT</a:t>
            </a:r>
            <a:r>
              <a:rPr kumimoji="1" lang="zh-CN" altLang="en-US" sz="2000" b="1" dirty="0">
                <a:solidFill>
                  <a:srgbClr val="FF0000"/>
                </a:solidFill>
                <a:latin typeface="Microsoft YaHei" charset="0"/>
                <a:ea typeface="Microsoft YaHei" charset="0"/>
                <a:cs typeface="Microsoft YaHei" charset="0"/>
              </a:rPr>
              <a:t> *  </a:t>
            </a:r>
            <a:r>
              <a:rPr kumimoji="1" lang="en-US" altLang="zh-CN" sz="2000" b="1" dirty="0">
                <a:solidFill>
                  <a:srgbClr val="FF0000"/>
                </a:solidFill>
                <a:latin typeface="Microsoft YaHei" charset="0"/>
                <a:ea typeface="Microsoft YaHei" charset="0"/>
                <a:cs typeface="Microsoft YaHei" charset="0"/>
              </a:rPr>
              <a:t>FROM</a:t>
            </a:r>
            <a:r>
              <a:rPr kumimoji="1" lang="zh-CN" altLang="en-US" sz="2000" b="1" dirty="0">
                <a:solidFill>
                  <a:srgbClr val="FF0000"/>
                </a:solidFill>
                <a:latin typeface="Microsoft YaHei" charset="0"/>
                <a:ea typeface="Microsoft YaHei" charset="0"/>
                <a:cs typeface="Microsoft YaHei" charset="0"/>
              </a:rPr>
              <a:t> </a:t>
            </a:r>
            <a:r>
              <a:rPr kumimoji="1" lang="en-US" altLang="zh-CN" sz="2000" b="1" dirty="0">
                <a:solidFill>
                  <a:srgbClr val="FF0000"/>
                </a:solidFill>
                <a:latin typeface="Microsoft YaHei" charset="0"/>
                <a:ea typeface="Microsoft YaHei" charset="0"/>
                <a:cs typeface="Microsoft YaHei" charset="0"/>
              </a:rPr>
              <a:t>table</a:t>
            </a:r>
            <a:r>
              <a:rPr kumimoji="1" lang="zh-CN" altLang="en-US" sz="2000" b="1" dirty="0">
                <a:solidFill>
                  <a:srgbClr val="FF0000"/>
                </a:solidFill>
                <a:latin typeface="Microsoft YaHei" charset="0"/>
                <a:ea typeface="Microsoft YaHei" charset="0"/>
                <a:cs typeface="Microsoft YaHei" charset="0"/>
              </a:rPr>
              <a:t> </a:t>
            </a:r>
            <a:r>
              <a:rPr kumimoji="1" lang="en-US" altLang="zh-CN" sz="2000" b="1" dirty="0">
                <a:solidFill>
                  <a:srgbClr val="FF0000"/>
                </a:solidFill>
                <a:latin typeface="Microsoft YaHei" charset="0"/>
                <a:ea typeface="Microsoft YaHei" charset="0"/>
                <a:cs typeface="Microsoft YaHei" charset="0"/>
              </a:rPr>
              <a:t>WHERE</a:t>
            </a:r>
            <a:r>
              <a:rPr kumimoji="1" lang="zh-CN" altLang="en-US" sz="2000" b="1" dirty="0">
                <a:solidFill>
                  <a:srgbClr val="FF0000"/>
                </a:solidFill>
                <a:latin typeface="Microsoft YaHei" charset="0"/>
                <a:ea typeface="Microsoft YaHei" charset="0"/>
                <a:cs typeface="Microsoft YaHei" charset="0"/>
              </a:rPr>
              <a:t> </a:t>
            </a:r>
            <a:r>
              <a:rPr kumimoji="1" lang="en-US" altLang="zh-CN" sz="2000" b="1" dirty="0">
                <a:solidFill>
                  <a:srgbClr val="FF0000"/>
                </a:solidFill>
                <a:latin typeface="Microsoft YaHei" charset="0"/>
                <a:ea typeface="Microsoft YaHei" charset="0"/>
                <a:cs typeface="Microsoft YaHei" charset="0"/>
              </a:rPr>
              <a:t>id</a:t>
            </a:r>
            <a:r>
              <a:rPr kumimoji="1" lang="zh-CN" altLang="en-US" sz="2000" b="1" dirty="0">
                <a:solidFill>
                  <a:srgbClr val="FF0000"/>
                </a:solidFill>
                <a:latin typeface="Microsoft YaHei" charset="0"/>
                <a:ea typeface="Microsoft YaHei" charset="0"/>
                <a:cs typeface="Microsoft YaHei" charset="0"/>
              </a:rPr>
              <a:t> </a:t>
            </a:r>
            <a:r>
              <a:rPr kumimoji="1" lang="en-US" altLang="zh-CN" sz="2000" b="1" dirty="0">
                <a:solidFill>
                  <a:srgbClr val="FF0000"/>
                </a:solidFill>
                <a:latin typeface="Microsoft YaHei" charset="0"/>
                <a:ea typeface="Microsoft YaHei" charset="0"/>
                <a:cs typeface="Microsoft YaHei" charset="0"/>
              </a:rPr>
              <a:t>=</a:t>
            </a:r>
            <a:r>
              <a:rPr kumimoji="1" lang="zh-CN" altLang="en-US" sz="2000" b="1" dirty="0">
                <a:solidFill>
                  <a:srgbClr val="FF0000"/>
                </a:solidFill>
                <a:latin typeface="Microsoft YaHei" charset="0"/>
                <a:ea typeface="Microsoft YaHei" charset="0"/>
                <a:cs typeface="Microsoft YaHei" charset="0"/>
              </a:rPr>
              <a:t> </a:t>
            </a:r>
            <a:r>
              <a:rPr kumimoji="1" lang="en-US" altLang="zh-CN" sz="2000" b="1" dirty="0" smtClean="0">
                <a:solidFill>
                  <a:srgbClr val="FF0000"/>
                </a:solidFill>
                <a:latin typeface="Microsoft YaHei" charset="0"/>
                <a:ea typeface="Microsoft YaHei" charset="0"/>
                <a:cs typeface="Microsoft YaHei" charset="0"/>
              </a:rPr>
              <a:t>XXX</a:t>
            </a:r>
            <a:r>
              <a:rPr kumimoji="1" lang="zh-CN" altLang="en-US" sz="2000" b="1" dirty="0" smtClean="0">
                <a:solidFill>
                  <a:srgbClr val="FF0000"/>
                </a:solidFill>
                <a:latin typeface="Microsoft YaHei" charset="0"/>
                <a:ea typeface="Microsoft YaHei" charset="0"/>
                <a:cs typeface="Microsoft YaHei" charset="0"/>
              </a:rPr>
              <a:t>  </a:t>
            </a:r>
            <a:r>
              <a:rPr kumimoji="1" lang="en-US" altLang="zh-CN" sz="2400" b="1" u="sng" dirty="0" smtClean="0">
                <a:solidFill>
                  <a:srgbClr val="FF0000"/>
                </a:solidFill>
                <a:latin typeface="Microsoft YaHei" charset="0"/>
                <a:ea typeface="Microsoft YaHei" charset="0"/>
                <a:cs typeface="Microsoft YaHei" charset="0"/>
              </a:rPr>
              <a:t>FOR</a:t>
            </a:r>
            <a:r>
              <a:rPr kumimoji="1" lang="zh-CN" altLang="en-US" sz="2400" b="1" u="sng" dirty="0" smtClean="0">
                <a:solidFill>
                  <a:srgbClr val="FF0000"/>
                </a:solidFill>
                <a:latin typeface="Microsoft YaHei" charset="0"/>
                <a:ea typeface="Microsoft YaHei" charset="0"/>
                <a:cs typeface="Microsoft YaHei" charset="0"/>
              </a:rPr>
              <a:t> </a:t>
            </a:r>
            <a:r>
              <a:rPr kumimoji="1" lang="en-US" altLang="zh-CN" sz="2400" b="1" u="sng" dirty="0" smtClean="0">
                <a:solidFill>
                  <a:srgbClr val="FF0000"/>
                </a:solidFill>
                <a:latin typeface="Microsoft YaHei" charset="0"/>
                <a:ea typeface="Microsoft YaHei" charset="0"/>
                <a:cs typeface="Microsoft YaHei" charset="0"/>
              </a:rPr>
              <a:t>UPDATE</a:t>
            </a:r>
            <a:r>
              <a:rPr kumimoji="1" lang="en-US" altLang="zh-CN" sz="2000" b="1" dirty="0" smtClean="0">
                <a:solidFill>
                  <a:srgbClr val="FF0000"/>
                </a:solidFill>
                <a:latin typeface="Microsoft YaHei" charset="0"/>
                <a:ea typeface="Microsoft YaHei" charset="0"/>
                <a:cs typeface="Microsoft YaHei" charset="0"/>
              </a:rPr>
              <a:t>;</a:t>
            </a:r>
            <a:endParaRPr kumimoji="1" lang="zh-CN" altLang="en-US" sz="2000" b="1" dirty="0" smtClean="0">
              <a:solidFill>
                <a:srgbClr val="FF000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7202789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Microsoft YaHei" charset="0"/>
                <a:ea typeface="Microsoft YaHei" charset="0"/>
                <a:cs typeface="Microsoft YaHei" charset="0"/>
              </a:rPr>
              <a:t>锁的兼容性</a:t>
            </a:r>
            <a:endParaRPr kumimoji="1" lang="zh-CN" altLang="en-US" dirty="0">
              <a:latin typeface="Microsoft YaHei" charset="0"/>
              <a:ea typeface="Microsoft YaHei" charset="0"/>
              <a:cs typeface="Microsoft YaHei" charset="0"/>
            </a:endParaRPr>
          </a:p>
        </p:txBody>
      </p:sp>
      <p:pic>
        <p:nvPicPr>
          <p:cNvPr id="4" name="图片 3"/>
          <p:cNvPicPr>
            <a:picLocks noChangeAspect="1"/>
          </p:cNvPicPr>
          <p:nvPr/>
        </p:nvPicPr>
        <p:blipFill>
          <a:blip r:embed="rId2"/>
          <a:stretch>
            <a:fillRect/>
          </a:stretch>
        </p:blipFill>
        <p:spPr>
          <a:xfrm>
            <a:off x="1663954" y="1952498"/>
            <a:ext cx="9156700" cy="3721100"/>
          </a:xfrm>
          <a:prstGeom prst="rect">
            <a:avLst/>
          </a:prstGeom>
        </p:spPr>
      </p:pic>
    </p:spTree>
    <p:extLst>
      <p:ext uri="{BB962C8B-B14F-4D97-AF65-F5344CB8AC3E}">
        <p14:creationId xmlns:p14="http://schemas.microsoft.com/office/powerpoint/2010/main" val="5906271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Microsoft YaHei" charset="0"/>
                <a:ea typeface="Microsoft YaHei" charset="0"/>
                <a:cs typeface="Microsoft YaHei" charset="0"/>
              </a:rPr>
              <a:t>2.2</a:t>
            </a:r>
            <a:r>
              <a:rPr kumimoji="1" lang="zh-CN" altLang="en-US" dirty="0" smtClean="0">
                <a:latin typeface="Microsoft YaHei" charset="0"/>
                <a:ea typeface="Microsoft YaHei" charset="0"/>
                <a:cs typeface="Microsoft YaHei" charset="0"/>
              </a:rPr>
              <a:t> 锁的算法</a:t>
            </a:r>
            <a:endParaRPr kumimoji="1" lang="zh-CN" altLang="en-US" dirty="0">
              <a:latin typeface="Microsoft YaHei" charset="0"/>
              <a:ea typeface="Microsoft YaHei" charset="0"/>
              <a:cs typeface="Microsoft YaHei" charset="0"/>
            </a:endParaRPr>
          </a:p>
        </p:txBody>
      </p:sp>
      <p:sp>
        <p:nvSpPr>
          <p:cNvPr id="4" name="文本框 3"/>
          <p:cNvSpPr txBox="1"/>
          <p:nvPr/>
        </p:nvSpPr>
        <p:spPr>
          <a:xfrm>
            <a:off x="1321620" y="2259986"/>
            <a:ext cx="3929787" cy="584775"/>
          </a:xfrm>
          <a:prstGeom prst="rect">
            <a:avLst/>
          </a:prstGeom>
          <a:noFill/>
        </p:spPr>
        <p:txBody>
          <a:bodyPr wrap="square" rtlCol="0">
            <a:spAutoFit/>
          </a:bodyPr>
          <a:lstStyle/>
          <a:p>
            <a:pPr marL="285750" indent="-285750">
              <a:buFont typeface="Arial" charset="0"/>
              <a:buChar char="•"/>
            </a:pPr>
            <a:r>
              <a:rPr kumimoji="1" lang="en-US" altLang="zh-CN" sz="3200" dirty="0" smtClean="0">
                <a:latin typeface="Microsoft YaHei" charset="0"/>
                <a:ea typeface="Microsoft YaHei" charset="0"/>
                <a:cs typeface="Microsoft YaHei" charset="0"/>
              </a:rPr>
              <a:t>Record</a:t>
            </a:r>
            <a:r>
              <a:rPr kumimoji="1" lang="zh-CN" altLang="en-US" sz="3200" dirty="0" smtClean="0">
                <a:latin typeface="Microsoft YaHei" charset="0"/>
                <a:ea typeface="Microsoft YaHei" charset="0"/>
                <a:cs typeface="Microsoft YaHei" charset="0"/>
              </a:rPr>
              <a:t> </a:t>
            </a:r>
            <a:r>
              <a:rPr kumimoji="1" lang="en-US" altLang="zh-CN" sz="3200" dirty="0">
                <a:latin typeface="Microsoft YaHei" charset="0"/>
                <a:ea typeface="Microsoft YaHei" charset="0"/>
                <a:cs typeface="Microsoft YaHei" charset="0"/>
              </a:rPr>
              <a:t>L</a:t>
            </a:r>
            <a:r>
              <a:rPr kumimoji="1" lang="en-US" altLang="zh-CN" sz="3200" dirty="0" smtClean="0">
                <a:latin typeface="Microsoft YaHei" charset="0"/>
                <a:ea typeface="Microsoft YaHei" charset="0"/>
                <a:cs typeface="Microsoft YaHei" charset="0"/>
              </a:rPr>
              <a:t>ock</a:t>
            </a:r>
            <a:endParaRPr kumimoji="1" lang="zh-CN" altLang="en-US" sz="3200" dirty="0" smtClean="0">
              <a:latin typeface="Microsoft YaHei" charset="0"/>
              <a:ea typeface="Microsoft YaHei" charset="0"/>
              <a:cs typeface="Microsoft YaHei" charset="0"/>
            </a:endParaRPr>
          </a:p>
        </p:txBody>
      </p:sp>
      <p:sp>
        <p:nvSpPr>
          <p:cNvPr id="5" name="矩形 4"/>
          <p:cNvSpPr/>
          <p:nvPr/>
        </p:nvSpPr>
        <p:spPr>
          <a:xfrm>
            <a:off x="1269996" y="3392794"/>
            <a:ext cx="3981411" cy="584775"/>
          </a:xfrm>
          <a:prstGeom prst="rect">
            <a:avLst/>
          </a:prstGeom>
        </p:spPr>
        <p:txBody>
          <a:bodyPr wrap="square">
            <a:spAutoFit/>
          </a:bodyPr>
          <a:lstStyle/>
          <a:p>
            <a:pPr marL="285750" indent="-285750">
              <a:buFont typeface="Arial" charset="0"/>
              <a:buChar char="•"/>
            </a:pPr>
            <a:r>
              <a:rPr kumimoji="1" lang="en-US" altLang="zh-CN" sz="3200" dirty="0" smtClean="0">
                <a:latin typeface="Microsoft YaHei" charset="0"/>
                <a:ea typeface="Microsoft YaHei" charset="0"/>
                <a:cs typeface="Microsoft YaHei" charset="0"/>
              </a:rPr>
              <a:t>Gap</a:t>
            </a:r>
            <a:r>
              <a:rPr kumimoji="1" lang="zh-CN" altLang="en-US" sz="3200" dirty="0" smtClean="0">
                <a:latin typeface="Microsoft YaHei" charset="0"/>
                <a:ea typeface="Microsoft YaHei" charset="0"/>
                <a:cs typeface="Microsoft YaHei" charset="0"/>
              </a:rPr>
              <a:t> </a:t>
            </a:r>
            <a:r>
              <a:rPr kumimoji="1" lang="en-US" altLang="zh-CN" sz="3200" dirty="0">
                <a:latin typeface="Microsoft YaHei" charset="0"/>
                <a:ea typeface="Microsoft YaHei" charset="0"/>
                <a:cs typeface="Microsoft YaHei" charset="0"/>
              </a:rPr>
              <a:t>L</a:t>
            </a:r>
            <a:r>
              <a:rPr kumimoji="1" lang="en-US" altLang="zh-CN" sz="3200" dirty="0" smtClean="0">
                <a:latin typeface="Microsoft YaHei" charset="0"/>
                <a:ea typeface="Microsoft YaHei" charset="0"/>
                <a:cs typeface="Microsoft YaHei" charset="0"/>
              </a:rPr>
              <a:t>ock</a:t>
            </a:r>
            <a:endParaRPr kumimoji="1" lang="zh-CN" altLang="en-US" sz="3200" dirty="0" smtClean="0">
              <a:latin typeface="Microsoft YaHei" charset="0"/>
              <a:ea typeface="Microsoft YaHei" charset="0"/>
              <a:cs typeface="Microsoft YaHei" charset="0"/>
            </a:endParaRPr>
          </a:p>
        </p:txBody>
      </p:sp>
      <p:sp>
        <p:nvSpPr>
          <p:cNvPr id="6" name="矩形 5"/>
          <p:cNvSpPr/>
          <p:nvPr/>
        </p:nvSpPr>
        <p:spPr>
          <a:xfrm>
            <a:off x="1269996" y="4525602"/>
            <a:ext cx="3280513" cy="584775"/>
          </a:xfrm>
          <a:prstGeom prst="rect">
            <a:avLst/>
          </a:prstGeom>
        </p:spPr>
        <p:txBody>
          <a:bodyPr wrap="none">
            <a:spAutoFit/>
          </a:bodyPr>
          <a:lstStyle/>
          <a:p>
            <a:pPr marL="285750" indent="-285750">
              <a:buFont typeface="Arial" charset="0"/>
              <a:buChar char="•"/>
            </a:pPr>
            <a:r>
              <a:rPr kumimoji="1" lang="en-US" altLang="zh-CN" sz="3200" dirty="0" smtClean="0">
                <a:latin typeface="Microsoft YaHei" charset="0"/>
                <a:ea typeface="Microsoft YaHei" charset="0"/>
                <a:cs typeface="Microsoft YaHei" charset="0"/>
              </a:rPr>
              <a:t>Next-Key</a:t>
            </a:r>
            <a:r>
              <a:rPr kumimoji="1" lang="zh-CN" altLang="en-US" sz="3200" dirty="0" smtClean="0">
                <a:latin typeface="Microsoft YaHei" charset="0"/>
                <a:ea typeface="Microsoft YaHei" charset="0"/>
                <a:cs typeface="Microsoft YaHei" charset="0"/>
              </a:rPr>
              <a:t> </a:t>
            </a:r>
            <a:r>
              <a:rPr kumimoji="1" lang="en-US" altLang="zh-CN" sz="3200" dirty="0">
                <a:latin typeface="Microsoft YaHei" charset="0"/>
                <a:ea typeface="Microsoft YaHei" charset="0"/>
                <a:cs typeface="Microsoft YaHei" charset="0"/>
              </a:rPr>
              <a:t>L</a:t>
            </a:r>
            <a:r>
              <a:rPr kumimoji="1" lang="en-US" altLang="zh-CN" sz="3200" dirty="0" smtClean="0">
                <a:latin typeface="Microsoft YaHei" charset="0"/>
                <a:ea typeface="Microsoft YaHei" charset="0"/>
                <a:cs typeface="Microsoft YaHei" charset="0"/>
              </a:rPr>
              <a:t>ock</a:t>
            </a:r>
            <a:endParaRPr kumimoji="1" lang="zh-CN" altLang="en-US" sz="320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12942365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Microsoft YaHei" charset="0"/>
                <a:ea typeface="Microsoft YaHei" charset="0"/>
                <a:cs typeface="Microsoft YaHei" charset="0"/>
              </a:rPr>
              <a:t>Record</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lock</a:t>
            </a:r>
            <a:endParaRPr kumimoji="1" lang="zh-CN" altLang="en-US" dirty="0">
              <a:latin typeface="Microsoft YaHei" charset="0"/>
              <a:ea typeface="Microsoft YaHei" charset="0"/>
              <a:cs typeface="Microsoft YaHei" charset="0"/>
            </a:endParaRPr>
          </a:p>
        </p:txBody>
      </p:sp>
      <p:sp>
        <p:nvSpPr>
          <p:cNvPr id="5" name="矩形 4"/>
          <p:cNvSpPr/>
          <p:nvPr/>
        </p:nvSpPr>
        <p:spPr>
          <a:xfrm>
            <a:off x="1599180" y="3028302"/>
            <a:ext cx="3981411" cy="584775"/>
          </a:xfrm>
          <a:prstGeom prst="rect">
            <a:avLst/>
          </a:prstGeom>
        </p:spPr>
        <p:txBody>
          <a:bodyPr wrap="square">
            <a:spAutoFit/>
          </a:bodyPr>
          <a:lstStyle/>
          <a:p>
            <a:pPr marL="285750" indent="-285750">
              <a:buFont typeface="Arial" charset="0"/>
              <a:buChar char="•"/>
            </a:pPr>
            <a:r>
              <a:rPr kumimoji="1" lang="zh-CN" altLang="en-US" sz="3200" dirty="0" smtClean="0">
                <a:latin typeface="Microsoft YaHei" charset="0"/>
                <a:ea typeface="Microsoft YaHei" charset="0"/>
                <a:cs typeface="Microsoft YaHei" charset="0"/>
              </a:rPr>
              <a:t>单个行记录上锁</a:t>
            </a:r>
          </a:p>
        </p:txBody>
      </p:sp>
    </p:spTree>
    <p:extLst>
      <p:ext uri="{BB962C8B-B14F-4D97-AF65-F5344CB8AC3E}">
        <p14:creationId xmlns:p14="http://schemas.microsoft.com/office/powerpoint/2010/main" val="21282436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Microsoft YaHei" charset="0"/>
                <a:ea typeface="Microsoft YaHei" charset="0"/>
                <a:cs typeface="Microsoft YaHei" charset="0"/>
              </a:rPr>
              <a:t>Gap</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lock</a:t>
            </a:r>
            <a:endParaRPr kumimoji="1" lang="zh-CN" altLang="en-US" dirty="0">
              <a:latin typeface="Microsoft YaHei" charset="0"/>
              <a:ea typeface="Microsoft YaHei" charset="0"/>
              <a:cs typeface="Microsoft YaHei" charset="0"/>
            </a:endParaRPr>
          </a:p>
        </p:txBody>
      </p:sp>
      <p:sp>
        <p:nvSpPr>
          <p:cNvPr id="5" name="矩形 4"/>
          <p:cNvSpPr/>
          <p:nvPr/>
        </p:nvSpPr>
        <p:spPr>
          <a:xfrm>
            <a:off x="1628646" y="2095614"/>
            <a:ext cx="8934708" cy="2185214"/>
          </a:xfrm>
          <a:prstGeom prst="rect">
            <a:avLst/>
          </a:prstGeom>
        </p:spPr>
        <p:txBody>
          <a:bodyPr wrap="square">
            <a:spAutoFit/>
          </a:bodyPr>
          <a:lstStyle/>
          <a:p>
            <a:pPr marL="285750" indent="-285750">
              <a:lnSpc>
                <a:spcPct val="200000"/>
              </a:lnSpc>
              <a:buFont typeface="Arial" charset="0"/>
              <a:buChar char="•"/>
            </a:pPr>
            <a:r>
              <a:rPr kumimoji="1" lang="zh-CN" altLang="en-US" sz="3200" dirty="0" smtClean="0">
                <a:latin typeface="Microsoft YaHei" charset="0"/>
                <a:ea typeface="Microsoft YaHei" charset="0"/>
                <a:cs typeface="Microsoft YaHei" charset="0"/>
              </a:rPr>
              <a:t>锁定一个范围区间，但不包含记录本身</a:t>
            </a:r>
          </a:p>
          <a:p>
            <a:pPr marL="285750" indent="-285750">
              <a:lnSpc>
                <a:spcPct val="200000"/>
              </a:lnSpc>
              <a:buFont typeface="Arial" charset="0"/>
              <a:buChar char="•"/>
            </a:pPr>
            <a:r>
              <a:rPr kumimoji="1" lang="zh-CN" altLang="en-US" sz="3200" dirty="0" smtClean="0">
                <a:latin typeface="Microsoft YaHei" charset="0"/>
                <a:ea typeface="Microsoft YaHei" charset="0"/>
                <a:cs typeface="Microsoft YaHei" charset="0"/>
              </a:rPr>
              <a:t>根据</a:t>
            </a:r>
            <a:r>
              <a:rPr kumimoji="1" lang="zh-CN" altLang="en-US" sz="3600" b="1" dirty="0" smtClean="0">
                <a:solidFill>
                  <a:srgbClr val="FF0000"/>
                </a:solidFill>
                <a:latin typeface="Microsoft YaHei" charset="0"/>
                <a:ea typeface="Microsoft YaHei" charset="0"/>
                <a:cs typeface="Microsoft YaHei" charset="0"/>
              </a:rPr>
              <a:t>索引</a:t>
            </a:r>
            <a:r>
              <a:rPr kumimoji="1" lang="zh-CN" altLang="en-US" sz="3200" dirty="0" smtClean="0">
                <a:latin typeface="Microsoft YaHei" charset="0"/>
                <a:ea typeface="Microsoft YaHei" charset="0"/>
                <a:cs typeface="Microsoft YaHei" charset="0"/>
              </a:rPr>
              <a:t>划分范围区间</a:t>
            </a:r>
          </a:p>
        </p:txBody>
      </p:sp>
    </p:spTree>
    <p:extLst>
      <p:ext uri="{BB962C8B-B14F-4D97-AF65-F5344CB8AC3E}">
        <p14:creationId xmlns:p14="http://schemas.microsoft.com/office/powerpoint/2010/main" val="8909380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6600" b="1" dirty="0">
                <a:latin typeface="Microsoft YaHei" charset="0"/>
                <a:ea typeface="Microsoft YaHei" charset="0"/>
                <a:cs typeface="Microsoft YaHei" charset="0"/>
              </a:rPr>
              <a:t>C</a:t>
            </a:r>
            <a:r>
              <a:rPr kumimoji="1" lang="en-US" altLang="zh-CN" sz="6600" b="1" dirty="0" smtClean="0">
                <a:latin typeface="Microsoft YaHei" charset="0"/>
                <a:ea typeface="Microsoft YaHei" charset="0"/>
                <a:cs typeface="Microsoft YaHei" charset="0"/>
              </a:rPr>
              <a:t>ontent</a:t>
            </a:r>
            <a:endParaRPr kumimoji="1" lang="zh-CN" altLang="en-US" sz="6600" b="1" dirty="0">
              <a:latin typeface="Microsoft YaHei" charset="0"/>
              <a:ea typeface="Microsoft YaHei" charset="0"/>
              <a:cs typeface="Microsoft YaHei" charset="0"/>
            </a:endParaRPr>
          </a:p>
        </p:txBody>
      </p:sp>
      <p:graphicFrame>
        <p:nvGraphicFramePr>
          <p:cNvPr id="6" name="内容占位符 3"/>
          <p:cNvGraphicFramePr>
            <a:graphicFrameLocks noGrp="1"/>
          </p:cNvGraphicFramePr>
          <p:nvPr>
            <p:ph idx="1"/>
            <p:extLst>
              <p:ext uri="{D42A27DB-BD31-4B8C-83A1-F6EECF244321}">
                <p14:modId xmlns:p14="http://schemas.microsoft.com/office/powerpoint/2010/main" val="1244026575"/>
              </p:ext>
            </p:extLst>
          </p:nvPr>
        </p:nvGraphicFramePr>
        <p:xfrm>
          <a:off x="580540" y="1690688"/>
          <a:ext cx="9725510" cy="4726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97353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Microsoft YaHei" charset="0"/>
                <a:ea typeface="Microsoft YaHei" charset="0"/>
                <a:cs typeface="Microsoft YaHei" charset="0"/>
              </a:rPr>
              <a:t>Next-Key</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Lock</a:t>
            </a:r>
            <a:endParaRPr kumimoji="1" lang="zh-CN" altLang="en-US" dirty="0">
              <a:latin typeface="Microsoft YaHei" charset="0"/>
              <a:ea typeface="Microsoft YaHei" charset="0"/>
              <a:cs typeface="Microsoft YaHei" charset="0"/>
            </a:endParaRPr>
          </a:p>
        </p:txBody>
      </p:sp>
      <p:sp>
        <p:nvSpPr>
          <p:cNvPr id="5" name="矩形 4"/>
          <p:cNvSpPr/>
          <p:nvPr/>
        </p:nvSpPr>
        <p:spPr>
          <a:xfrm>
            <a:off x="1599180" y="1967598"/>
            <a:ext cx="10214868" cy="4031873"/>
          </a:xfrm>
          <a:prstGeom prst="rect">
            <a:avLst/>
          </a:prstGeom>
        </p:spPr>
        <p:txBody>
          <a:bodyPr wrap="square">
            <a:spAutoFit/>
          </a:bodyPr>
          <a:lstStyle/>
          <a:p>
            <a:pPr marL="285750" indent="-285750">
              <a:lnSpc>
                <a:spcPct val="200000"/>
              </a:lnSpc>
              <a:buFont typeface="Arial" charset="0"/>
              <a:buChar char="•"/>
            </a:pPr>
            <a:r>
              <a:rPr kumimoji="1" lang="en-US" altLang="zh-CN" sz="3200" dirty="0" smtClean="0">
                <a:latin typeface="Microsoft YaHei" charset="0"/>
                <a:ea typeface="Microsoft YaHei" charset="0"/>
                <a:cs typeface="Microsoft YaHei" charset="0"/>
              </a:rPr>
              <a:t>Gap</a:t>
            </a:r>
            <a:r>
              <a:rPr kumimoji="1" lang="zh-CN" altLang="en-US" sz="3200" dirty="0" smtClean="0">
                <a:latin typeface="Microsoft YaHei" charset="0"/>
                <a:ea typeface="Microsoft YaHei" charset="0"/>
                <a:cs typeface="Microsoft YaHei" charset="0"/>
              </a:rPr>
              <a:t> </a:t>
            </a:r>
            <a:r>
              <a:rPr kumimoji="1" lang="en-US" altLang="zh-CN" sz="3200" dirty="0" smtClean="0">
                <a:latin typeface="Microsoft YaHei" charset="0"/>
                <a:ea typeface="Microsoft YaHei" charset="0"/>
                <a:cs typeface="Microsoft YaHei" charset="0"/>
              </a:rPr>
              <a:t>Lock</a:t>
            </a:r>
            <a:r>
              <a:rPr kumimoji="1" lang="zh-CN" altLang="en-US" sz="3200" dirty="0" smtClean="0">
                <a:latin typeface="Microsoft YaHei" charset="0"/>
                <a:ea typeface="Microsoft YaHei" charset="0"/>
                <a:cs typeface="Microsoft YaHei" charset="0"/>
              </a:rPr>
              <a:t> </a:t>
            </a:r>
            <a:r>
              <a:rPr kumimoji="1" lang="en-US" altLang="zh-CN" sz="3200" dirty="0" smtClean="0">
                <a:latin typeface="Microsoft YaHei" charset="0"/>
                <a:ea typeface="Microsoft YaHei" charset="0"/>
                <a:cs typeface="Microsoft YaHei" charset="0"/>
              </a:rPr>
              <a:t>+</a:t>
            </a:r>
            <a:r>
              <a:rPr kumimoji="1" lang="zh-CN" altLang="en-US" sz="3200" dirty="0" smtClean="0">
                <a:latin typeface="Microsoft YaHei" charset="0"/>
                <a:ea typeface="Microsoft YaHei" charset="0"/>
                <a:cs typeface="Microsoft YaHei" charset="0"/>
              </a:rPr>
              <a:t> </a:t>
            </a:r>
            <a:r>
              <a:rPr kumimoji="1" lang="en-US" altLang="zh-CN" sz="3200" dirty="0" smtClean="0">
                <a:latin typeface="Microsoft YaHei" charset="0"/>
                <a:ea typeface="Microsoft YaHei" charset="0"/>
                <a:cs typeface="Microsoft YaHei" charset="0"/>
              </a:rPr>
              <a:t>Record</a:t>
            </a:r>
            <a:r>
              <a:rPr kumimoji="1" lang="zh-CN" altLang="en-US" sz="3200" dirty="0" smtClean="0">
                <a:latin typeface="Microsoft YaHei" charset="0"/>
                <a:ea typeface="Microsoft YaHei" charset="0"/>
                <a:cs typeface="Microsoft YaHei" charset="0"/>
              </a:rPr>
              <a:t> </a:t>
            </a:r>
            <a:r>
              <a:rPr kumimoji="1" lang="en-US" altLang="zh-CN" sz="3200" dirty="0" smtClean="0">
                <a:latin typeface="Microsoft YaHei" charset="0"/>
                <a:ea typeface="Microsoft YaHei" charset="0"/>
                <a:cs typeface="Microsoft YaHei" charset="0"/>
              </a:rPr>
              <a:t>Lock</a:t>
            </a:r>
            <a:endParaRPr kumimoji="1" lang="zh-CN" altLang="en-US" sz="3200" dirty="0" smtClean="0">
              <a:latin typeface="Microsoft YaHei" charset="0"/>
              <a:ea typeface="Microsoft YaHei" charset="0"/>
              <a:cs typeface="Microsoft YaHei" charset="0"/>
            </a:endParaRPr>
          </a:p>
          <a:p>
            <a:pPr marL="285750" indent="-285750">
              <a:lnSpc>
                <a:spcPct val="200000"/>
              </a:lnSpc>
              <a:buFont typeface="Arial" charset="0"/>
              <a:buChar char="•"/>
            </a:pPr>
            <a:r>
              <a:rPr kumimoji="1" lang="zh-CN" altLang="en-US" sz="3200" dirty="0" smtClean="0">
                <a:latin typeface="Microsoft YaHei" charset="0"/>
                <a:ea typeface="Microsoft YaHei" charset="0"/>
                <a:cs typeface="Microsoft YaHei" charset="0"/>
              </a:rPr>
              <a:t>锁定一个范围，并且锁定记录本身</a:t>
            </a:r>
          </a:p>
          <a:p>
            <a:pPr marL="285750" indent="-285750">
              <a:lnSpc>
                <a:spcPct val="200000"/>
              </a:lnSpc>
              <a:buFont typeface="Arial" charset="0"/>
              <a:buChar char="•"/>
            </a:pPr>
            <a:r>
              <a:rPr kumimoji="1" lang="zh-CN" altLang="en-US" sz="3200" dirty="0" smtClean="0">
                <a:latin typeface="Microsoft YaHei" charset="0"/>
                <a:ea typeface="Microsoft YaHei" charset="0"/>
                <a:cs typeface="Microsoft YaHei" charset="0"/>
              </a:rPr>
              <a:t>查询的列是唯一索引时，存储引擎会将</a:t>
            </a:r>
            <a:r>
              <a:rPr kumimoji="1" lang="en-US" altLang="zh-CN" sz="3200" dirty="0" smtClean="0">
                <a:latin typeface="Microsoft YaHei" charset="0"/>
                <a:ea typeface="Microsoft YaHei" charset="0"/>
                <a:cs typeface="Microsoft YaHei" charset="0"/>
              </a:rPr>
              <a:t>Next-Key</a:t>
            </a:r>
            <a:r>
              <a:rPr kumimoji="1" lang="zh-CN" altLang="en-US" sz="3200" dirty="0" smtClean="0">
                <a:latin typeface="Microsoft YaHei" charset="0"/>
                <a:ea typeface="Microsoft YaHei" charset="0"/>
                <a:cs typeface="Microsoft YaHei" charset="0"/>
              </a:rPr>
              <a:t> </a:t>
            </a:r>
            <a:r>
              <a:rPr kumimoji="1" lang="en-US" altLang="zh-CN" sz="3200" dirty="0" smtClean="0">
                <a:latin typeface="Microsoft YaHei" charset="0"/>
                <a:ea typeface="Microsoft YaHei" charset="0"/>
                <a:cs typeface="Microsoft YaHei" charset="0"/>
              </a:rPr>
              <a:t>Lock</a:t>
            </a:r>
            <a:r>
              <a:rPr kumimoji="1" lang="zh-CN" altLang="en-US" sz="3200" dirty="0" smtClean="0">
                <a:latin typeface="Microsoft YaHei" charset="0"/>
                <a:ea typeface="Microsoft YaHei" charset="0"/>
                <a:cs typeface="Microsoft YaHei" charset="0"/>
              </a:rPr>
              <a:t> 降级为</a:t>
            </a:r>
            <a:r>
              <a:rPr kumimoji="1" lang="en-US" altLang="zh-CN" sz="3200" dirty="0" smtClean="0">
                <a:latin typeface="Microsoft YaHei" charset="0"/>
                <a:ea typeface="Microsoft YaHei" charset="0"/>
                <a:cs typeface="Microsoft YaHei" charset="0"/>
              </a:rPr>
              <a:t>Record</a:t>
            </a:r>
            <a:r>
              <a:rPr kumimoji="1" lang="zh-CN" altLang="en-US" sz="3200" dirty="0" smtClean="0">
                <a:latin typeface="Microsoft YaHei" charset="0"/>
                <a:ea typeface="Microsoft YaHei" charset="0"/>
                <a:cs typeface="Microsoft YaHei" charset="0"/>
              </a:rPr>
              <a:t> </a:t>
            </a:r>
            <a:r>
              <a:rPr kumimoji="1" lang="en-US" altLang="zh-CN" sz="3200" dirty="0" smtClean="0">
                <a:latin typeface="Microsoft YaHei" charset="0"/>
                <a:ea typeface="Microsoft YaHei" charset="0"/>
                <a:cs typeface="Microsoft YaHei" charset="0"/>
              </a:rPr>
              <a:t>Lock</a:t>
            </a:r>
            <a:endParaRPr kumimoji="1" lang="zh-CN" altLang="en-US" sz="320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16398562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Microsoft YaHei" charset="0"/>
                <a:ea typeface="Microsoft YaHei" charset="0"/>
                <a:cs typeface="Microsoft YaHei" charset="0"/>
              </a:rPr>
              <a:t>2.3</a:t>
            </a:r>
            <a:r>
              <a:rPr kumimoji="1" lang="zh-CN" altLang="en-US" dirty="0" smtClean="0">
                <a:latin typeface="Microsoft YaHei" charset="0"/>
                <a:ea typeface="Microsoft YaHei" charset="0"/>
                <a:cs typeface="Microsoft YaHei" charset="0"/>
              </a:rPr>
              <a:t> 锁的实现</a:t>
            </a:r>
            <a:endParaRPr kumimoji="1" lang="zh-CN" altLang="en-US" dirty="0">
              <a:latin typeface="Microsoft YaHei" charset="0"/>
              <a:ea typeface="Microsoft YaHei" charset="0"/>
              <a:cs typeface="Microsoft YaHei" charset="0"/>
            </a:endParaRPr>
          </a:p>
        </p:txBody>
      </p:sp>
      <p:sp>
        <p:nvSpPr>
          <p:cNvPr id="3" name="文本框 2"/>
          <p:cNvSpPr txBox="1"/>
          <p:nvPr/>
        </p:nvSpPr>
        <p:spPr>
          <a:xfrm>
            <a:off x="2084832" y="1690688"/>
            <a:ext cx="7534656" cy="3046988"/>
          </a:xfrm>
          <a:prstGeom prst="rect">
            <a:avLst/>
          </a:prstGeom>
          <a:noFill/>
        </p:spPr>
        <p:txBody>
          <a:bodyPr wrap="square" rtlCol="0">
            <a:spAutoFit/>
          </a:bodyPr>
          <a:lstStyle/>
          <a:p>
            <a:pPr marL="457200" indent="-457200">
              <a:lnSpc>
                <a:spcPct val="300000"/>
              </a:lnSpc>
              <a:buFont typeface="Arial" charset="0"/>
              <a:buChar char="•"/>
            </a:pPr>
            <a:r>
              <a:rPr kumimoji="1" lang="zh-CN" altLang="en-US" sz="3200" dirty="0" smtClean="0">
                <a:latin typeface="Microsoft YaHei" charset="0"/>
                <a:ea typeface="Microsoft YaHei" charset="0"/>
                <a:cs typeface="Microsoft YaHei" charset="0"/>
              </a:rPr>
              <a:t>基于索引实现</a:t>
            </a:r>
          </a:p>
          <a:p>
            <a:pPr marL="457200" indent="-457200">
              <a:lnSpc>
                <a:spcPct val="300000"/>
              </a:lnSpc>
              <a:buFont typeface="Arial" charset="0"/>
              <a:buChar char="•"/>
            </a:pPr>
            <a:r>
              <a:rPr kumimoji="1" lang="zh-CN" altLang="en-US" sz="3200" dirty="0" smtClean="0">
                <a:latin typeface="Microsoft YaHei" charset="0"/>
                <a:ea typeface="Microsoft YaHei" charset="0"/>
                <a:cs typeface="Microsoft YaHei" charset="0"/>
              </a:rPr>
              <a:t>针对索引上锁</a:t>
            </a:r>
          </a:p>
        </p:txBody>
      </p:sp>
    </p:spTree>
    <p:extLst>
      <p:ext uri="{BB962C8B-B14F-4D97-AF65-F5344CB8AC3E}">
        <p14:creationId xmlns:p14="http://schemas.microsoft.com/office/powerpoint/2010/main" val="81370296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Microsoft YaHei" charset="0"/>
                <a:ea typeface="Microsoft YaHei" charset="0"/>
                <a:cs typeface="Microsoft YaHei" charset="0"/>
              </a:rPr>
              <a:t>聚簇索引使用等值查询</a:t>
            </a:r>
            <a:endParaRPr kumimoji="1" lang="zh-CN" altLang="en-US" dirty="0">
              <a:latin typeface="Microsoft YaHei" charset="0"/>
              <a:ea typeface="Microsoft YaHei" charset="0"/>
              <a:cs typeface="Microsoft YaHei" charset="0"/>
            </a:endParaRPr>
          </a:p>
        </p:txBody>
      </p:sp>
      <p:pic>
        <p:nvPicPr>
          <p:cNvPr id="6" name="图片 5"/>
          <p:cNvPicPr>
            <a:picLocks noChangeAspect="1"/>
          </p:cNvPicPr>
          <p:nvPr/>
        </p:nvPicPr>
        <p:blipFill>
          <a:blip r:embed="rId2"/>
          <a:stretch>
            <a:fillRect/>
          </a:stretch>
        </p:blipFill>
        <p:spPr>
          <a:xfrm>
            <a:off x="1362893" y="2028068"/>
            <a:ext cx="8864600" cy="3568700"/>
          </a:xfrm>
          <a:prstGeom prst="rect">
            <a:avLst/>
          </a:prstGeom>
        </p:spPr>
      </p:pic>
    </p:spTree>
    <p:extLst>
      <p:ext uri="{BB962C8B-B14F-4D97-AF65-F5344CB8AC3E}">
        <p14:creationId xmlns:p14="http://schemas.microsoft.com/office/powerpoint/2010/main" val="9182197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Microsoft YaHei" charset="0"/>
                <a:ea typeface="Microsoft YaHei" charset="0"/>
                <a:cs typeface="Microsoft YaHei" charset="0"/>
              </a:rPr>
              <a:t>唯一</a:t>
            </a:r>
            <a:r>
              <a:rPr kumimoji="1" lang="zh-CN" altLang="en-US" dirty="0" smtClean="0">
                <a:latin typeface="Microsoft YaHei" charset="0"/>
                <a:ea typeface="Microsoft YaHei" charset="0"/>
                <a:cs typeface="Microsoft YaHei" charset="0"/>
              </a:rPr>
              <a:t>索引使用等值查询</a:t>
            </a:r>
            <a:endParaRPr kumimoji="1" lang="zh-CN" altLang="en-US" dirty="0">
              <a:latin typeface="Microsoft YaHei" charset="0"/>
              <a:ea typeface="Microsoft YaHei" charset="0"/>
              <a:cs typeface="Microsoft YaHei" charset="0"/>
            </a:endParaRPr>
          </a:p>
        </p:txBody>
      </p:sp>
      <p:pic>
        <p:nvPicPr>
          <p:cNvPr id="3" name="图片 2"/>
          <p:cNvPicPr>
            <a:picLocks noChangeAspect="1"/>
          </p:cNvPicPr>
          <p:nvPr/>
        </p:nvPicPr>
        <p:blipFill>
          <a:blip r:embed="rId2"/>
          <a:stretch>
            <a:fillRect/>
          </a:stretch>
        </p:blipFill>
        <p:spPr>
          <a:xfrm>
            <a:off x="1631950" y="2011312"/>
            <a:ext cx="8928100" cy="4038600"/>
          </a:xfrm>
          <a:prstGeom prst="rect">
            <a:avLst/>
          </a:prstGeom>
        </p:spPr>
      </p:pic>
    </p:spTree>
    <p:extLst>
      <p:ext uri="{BB962C8B-B14F-4D97-AF65-F5344CB8AC3E}">
        <p14:creationId xmlns:p14="http://schemas.microsoft.com/office/powerpoint/2010/main" val="29904840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Microsoft YaHei" charset="0"/>
                <a:ea typeface="Microsoft YaHei" charset="0"/>
                <a:cs typeface="Microsoft YaHei" charset="0"/>
              </a:rPr>
              <a:t>辅助索引使用等值查询</a:t>
            </a:r>
            <a:endParaRPr kumimoji="1" lang="zh-CN" altLang="en-US" dirty="0">
              <a:latin typeface="Microsoft YaHei" charset="0"/>
              <a:ea typeface="Microsoft YaHei" charset="0"/>
              <a:cs typeface="Microsoft YaHei" charset="0"/>
            </a:endParaRPr>
          </a:p>
        </p:txBody>
      </p:sp>
      <p:pic>
        <p:nvPicPr>
          <p:cNvPr id="4" name="图片 3"/>
          <p:cNvPicPr>
            <a:picLocks noChangeAspect="1"/>
          </p:cNvPicPr>
          <p:nvPr/>
        </p:nvPicPr>
        <p:blipFill>
          <a:blip r:embed="rId3"/>
          <a:stretch>
            <a:fillRect/>
          </a:stretch>
        </p:blipFill>
        <p:spPr>
          <a:xfrm>
            <a:off x="1669796" y="1841457"/>
            <a:ext cx="8559800" cy="4140200"/>
          </a:xfrm>
          <a:prstGeom prst="rect">
            <a:avLst/>
          </a:prstGeom>
        </p:spPr>
      </p:pic>
    </p:spTree>
    <p:extLst>
      <p:ext uri="{BB962C8B-B14F-4D97-AF65-F5344CB8AC3E}">
        <p14:creationId xmlns:p14="http://schemas.microsoft.com/office/powerpoint/2010/main" val="8664588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Microsoft YaHei" charset="0"/>
                <a:ea typeface="Microsoft YaHei" charset="0"/>
                <a:cs typeface="Microsoft YaHei" charset="0"/>
              </a:rPr>
              <a:t>2.4</a:t>
            </a:r>
            <a:r>
              <a:rPr kumimoji="1" lang="zh-CN" altLang="en-US" dirty="0" smtClean="0">
                <a:latin typeface="Microsoft YaHei" charset="0"/>
                <a:ea typeface="Microsoft YaHei" charset="0"/>
                <a:cs typeface="Microsoft YaHei" charset="0"/>
              </a:rPr>
              <a:t> </a:t>
            </a:r>
            <a:r>
              <a:rPr kumimoji="1" lang="en-US" altLang="zh-CN" dirty="0" smtClean="0">
                <a:latin typeface="Microsoft YaHei" charset="0"/>
                <a:ea typeface="Microsoft YaHei" charset="0"/>
                <a:cs typeface="Microsoft YaHei" charset="0"/>
              </a:rPr>
              <a:t>Gap</a:t>
            </a:r>
            <a:r>
              <a:rPr kumimoji="1" lang="zh-CN" altLang="en-US" dirty="0" smtClean="0">
                <a:latin typeface="Microsoft YaHei" charset="0"/>
                <a:ea typeface="Microsoft YaHei" charset="0"/>
                <a:cs typeface="Microsoft YaHei" charset="0"/>
              </a:rPr>
              <a:t> </a:t>
            </a:r>
            <a:r>
              <a:rPr kumimoji="1" lang="en-US" altLang="zh-CN" dirty="0" smtClean="0">
                <a:latin typeface="Microsoft YaHei" charset="0"/>
                <a:ea typeface="Microsoft YaHei" charset="0"/>
                <a:cs typeface="Microsoft YaHei" charset="0"/>
              </a:rPr>
              <a:t>Lock</a:t>
            </a:r>
            <a:r>
              <a:rPr kumimoji="1" lang="zh-CN" altLang="en-US" dirty="0" smtClean="0">
                <a:latin typeface="Microsoft YaHei" charset="0"/>
                <a:ea typeface="Microsoft YaHei" charset="0"/>
                <a:cs typeface="Microsoft YaHei" charset="0"/>
              </a:rPr>
              <a:t> 解决幻读</a:t>
            </a:r>
            <a:endParaRPr kumimoji="1" lang="zh-CN" altLang="en-US" dirty="0">
              <a:latin typeface="Microsoft YaHei" charset="0"/>
              <a:ea typeface="Microsoft YaHei" charset="0"/>
              <a:cs typeface="Microsoft YaHei" charset="0"/>
            </a:endParaRPr>
          </a:p>
        </p:txBody>
      </p:sp>
      <p:pic>
        <p:nvPicPr>
          <p:cNvPr id="3" name="图片 2"/>
          <p:cNvPicPr>
            <a:picLocks noChangeAspect="1"/>
          </p:cNvPicPr>
          <p:nvPr/>
        </p:nvPicPr>
        <p:blipFill>
          <a:blip r:embed="rId3"/>
          <a:stretch>
            <a:fillRect/>
          </a:stretch>
        </p:blipFill>
        <p:spPr>
          <a:xfrm>
            <a:off x="5786760" y="1471232"/>
            <a:ext cx="5877936" cy="4962771"/>
          </a:xfrm>
          <a:prstGeom prst="rect">
            <a:avLst/>
          </a:prstGeom>
        </p:spPr>
      </p:pic>
      <p:pic>
        <p:nvPicPr>
          <p:cNvPr id="4" name="图片 3"/>
          <p:cNvPicPr>
            <a:picLocks noChangeAspect="1"/>
          </p:cNvPicPr>
          <p:nvPr/>
        </p:nvPicPr>
        <p:blipFill>
          <a:blip r:embed="rId4"/>
          <a:stretch>
            <a:fillRect/>
          </a:stretch>
        </p:blipFill>
        <p:spPr>
          <a:xfrm>
            <a:off x="628286" y="1991991"/>
            <a:ext cx="4574794" cy="1960626"/>
          </a:xfrm>
          <a:prstGeom prst="rect">
            <a:avLst/>
          </a:prstGeom>
        </p:spPr>
      </p:pic>
      <p:sp>
        <p:nvSpPr>
          <p:cNvPr id="5" name="文本框 4"/>
          <p:cNvSpPr txBox="1"/>
          <p:nvPr/>
        </p:nvSpPr>
        <p:spPr>
          <a:xfrm>
            <a:off x="878779" y="3976921"/>
            <a:ext cx="4073808" cy="553998"/>
          </a:xfrm>
          <a:prstGeom prst="rect">
            <a:avLst/>
          </a:prstGeom>
          <a:noFill/>
        </p:spPr>
        <p:txBody>
          <a:bodyPr wrap="none" rtlCol="0">
            <a:spAutoFit/>
          </a:bodyPr>
          <a:lstStyle/>
          <a:p>
            <a:pPr>
              <a:lnSpc>
                <a:spcPct val="150000"/>
              </a:lnSpc>
            </a:pPr>
            <a:r>
              <a:rPr kumimoji="1" lang="en-US" altLang="zh-CN" sz="2000" dirty="0" smtClean="0">
                <a:latin typeface="Microsoft YaHei" charset="0"/>
                <a:ea typeface="Microsoft YaHei" charset="0"/>
                <a:cs typeface="Microsoft YaHei" charset="0"/>
              </a:rPr>
              <a:t>quota</a:t>
            </a:r>
            <a:r>
              <a:rPr kumimoji="1" lang="zh-CN" altLang="en-US" sz="2000" dirty="0" smtClean="0">
                <a:latin typeface="Microsoft YaHei" charset="0"/>
                <a:ea typeface="Microsoft YaHei" charset="0"/>
                <a:cs typeface="Microsoft YaHei" charset="0"/>
              </a:rPr>
              <a:t> 表对</a:t>
            </a:r>
            <a:r>
              <a:rPr kumimoji="1" lang="en-US" altLang="zh-CN" sz="2000" dirty="0" smtClean="0">
                <a:latin typeface="Microsoft YaHei" charset="0"/>
                <a:ea typeface="Microsoft YaHei" charset="0"/>
                <a:cs typeface="Microsoft YaHei" charset="0"/>
              </a:rPr>
              <a:t>version</a:t>
            </a:r>
            <a:r>
              <a:rPr kumimoji="1" lang="zh-CN" altLang="en-US" sz="2000" dirty="0" smtClean="0">
                <a:latin typeface="Microsoft YaHei" charset="0"/>
                <a:ea typeface="Microsoft YaHei" charset="0"/>
                <a:cs typeface="Microsoft YaHei" charset="0"/>
              </a:rPr>
              <a:t> 创建辅助索引 </a:t>
            </a:r>
          </a:p>
        </p:txBody>
      </p:sp>
      <p:sp>
        <p:nvSpPr>
          <p:cNvPr id="6" name="文本框 5"/>
          <p:cNvSpPr txBox="1"/>
          <p:nvPr/>
        </p:nvSpPr>
        <p:spPr>
          <a:xfrm>
            <a:off x="186816" y="5235460"/>
            <a:ext cx="5308104" cy="1015663"/>
          </a:xfrm>
          <a:prstGeom prst="rect">
            <a:avLst/>
          </a:prstGeom>
          <a:noFill/>
        </p:spPr>
        <p:txBody>
          <a:bodyPr wrap="square" rtlCol="0">
            <a:spAutoFit/>
          </a:bodyPr>
          <a:lstStyle/>
          <a:p>
            <a:pPr>
              <a:lnSpc>
                <a:spcPct val="150000"/>
              </a:lnSpc>
            </a:pPr>
            <a:r>
              <a:rPr kumimoji="1" lang="zh-CN" altLang="en-US" sz="2000" dirty="0" smtClean="0">
                <a:latin typeface="Microsoft YaHei" charset="0"/>
                <a:ea typeface="Microsoft YaHei" charset="0"/>
                <a:cs typeface="Microsoft YaHei" charset="0"/>
              </a:rPr>
              <a:t>辅助索引的</a:t>
            </a:r>
            <a:r>
              <a:rPr kumimoji="1" lang="en-US" altLang="zh-CN" sz="2000" dirty="0" smtClean="0">
                <a:latin typeface="Microsoft YaHei" charset="0"/>
                <a:ea typeface="Microsoft YaHei" charset="0"/>
                <a:cs typeface="Microsoft YaHei" charset="0"/>
              </a:rPr>
              <a:t>GAP</a:t>
            </a:r>
            <a:r>
              <a:rPr kumimoji="1" lang="zh-CN" altLang="en-US" sz="2000" dirty="0" smtClean="0">
                <a:latin typeface="Microsoft YaHei" charset="0"/>
                <a:ea typeface="Microsoft YaHei" charset="0"/>
                <a:cs typeface="Microsoft YaHei" charset="0"/>
              </a:rPr>
              <a:t>锁，锁住（</a:t>
            </a:r>
            <a:r>
              <a:rPr kumimoji="1" lang="en-US" altLang="zh-CN" sz="2000" dirty="0" smtClean="0">
                <a:latin typeface="Microsoft YaHei" charset="0"/>
                <a:ea typeface="Microsoft YaHei" charset="0"/>
                <a:cs typeface="Microsoft YaHei" charset="0"/>
              </a:rPr>
              <a:t>1</a:t>
            </a:r>
            <a:r>
              <a:rPr kumimoji="1" lang="zh-CN" altLang="en-US" sz="2000" dirty="0" smtClean="0">
                <a:latin typeface="Microsoft YaHei" charset="0"/>
                <a:ea typeface="Microsoft YaHei" charset="0"/>
                <a:cs typeface="Microsoft YaHei" charset="0"/>
              </a:rPr>
              <a:t>，</a:t>
            </a:r>
            <a:r>
              <a:rPr kumimoji="1" lang="en-US" altLang="zh-CN" sz="2000" dirty="0" smtClean="0">
                <a:latin typeface="Microsoft YaHei" charset="0"/>
                <a:ea typeface="Microsoft YaHei" charset="0"/>
                <a:cs typeface="Microsoft YaHei" charset="0"/>
              </a:rPr>
              <a:t>5</a:t>
            </a:r>
            <a:r>
              <a:rPr kumimoji="1" lang="zh-CN" altLang="en-US" sz="2000" dirty="0" smtClean="0">
                <a:latin typeface="Microsoft YaHei" charset="0"/>
                <a:ea typeface="Microsoft YaHei" charset="0"/>
                <a:cs typeface="Microsoft YaHei" charset="0"/>
              </a:rPr>
              <a:t>），（</a:t>
            </a:r>
            <a:r>
              <a:rPr kumimoji="1" lang="en-US" altLang="zh-CN" sz="2000" dirty="0" smtClean="0">
                <a:latin typeface="Microsoft YaHei" charset="0"/>
                <a:ea typeface="Microsoft YaHei" charset="0"/>
                <a:cs typeface="Microsoft YaHei" charset="0"/>
              </a:rPr>
              <a:t>5</a:t>
            </a:r>
            <a:r>
              <a:rPr kumimoji="1" lang="zh-CN" altLang="en-US" sz="2000" dirty="0" smtClean="0">
                <a:latin typeface="Microsoft YaHei" charset="0"/>
                <a:ea typeface="Microsoft YaHei" charset="0"/>
                <a:cs typeface="Microsoft YaHei" charset="0"/>
              </a:rPr>
              <a:t>，</a:t>
            </a:r>
            <a:r>
              <a:rPr kumimoji="1" lang="en-US" altLang="zh-CN" sz="2000" dirty="0" smtClean="0">
                <a:latin typeface="Microsoft YaHei" charset="0"/>
                <a:ea typeface="Microsoft YaHei" charset="0"/>
                <a:cs typeface="Microsoft YaHei" charset="0"/>
              </a:rPr>
              <a:t>10</a:t>
            </a:r>
            <a:r>
              <a:rPr kumimoji="1" lang="zh-CN" altLang="en-US" sz="2000" dirty="0" smtClean="0">
                <a:latin typeface="Microsoft YaHei" charset="0"/>
                <a:ea typeface="Microsoft YaHei" charset="0"/>
                <a:cs typeface="Microsoft YaHei" charset="0"/>
              </a:rPr>
              <a:t>）区间范围，此范围内更新数据会阻塞</a:t>
            </a:r>
          </a:p>
        </p:txBody>
      </p:sp>
    </p:spTree>
    <p:extLst>
      <p:ext uri="{BB962C8B-B14F-4D97-AF65-F5344CB8AC3E}">
        <p14:creationId xmlns:p14="http://schemas.microsoft.com/office/powerpoint/2010/main" val="55697255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Microsoft YaHei" charset="0"/>
                <a:ea typeface="Microsoft YaHei" charset="0"/>
                <a:cs typeface="Microsoft YaHei" charset="0"/>
              </a:rPr>
              <a:t>2.5</a:t>
            </a:r>
            <a:r>
              <a:rPr kumimoji="1" lang="zh-CN" altLang="en-US" dirty="0" smtClean="0">
                <a:latin typeface="Microsoft YaHei" charset="0"/>
                <a:ea typeface="Microsoft YaHei" charset="0"/>
                <a:cs typeface="Microsoft YaHei" charset="0"/>
              </a:rPr>
              <a:t> </a:t>
            </a:r>
            <a:r>
              <a:rPr kumimoji="1" lang="en-US" altLang="zh-CN" dirty="0" err="1" smtClean="0">
                <a:latin typeface="Microsoft YaHei" charset="0"/>
                <a:ea typeface="Microsoft YaHei" charset="0"/>
                <a:cs typeface="Microsoft YaHei" charset="0"/>
              </a:rPr>
              <a:t>information_schema</a:t>
            </a:r>
            <a:r>
              <a:rPr kumimoji="1" lang="zh-CN" altLang="en-US" dirty="0" smtClean="0">
                <a:latin typeface="Microsoft YaHei" charset="0"/>
                <a:ea typeface="Microsoft YaHei" charset="0"/>
                <a:cs typeface="Microsoft YaHei" charset="0"/>
              </a:rPr>
              <a:t> 相关表</a:t>
            </a:r>
            <a:endParaRPr kumimoji="1" lang="zh-CN" altLang="en-US" dirty="0">
              <a:latin typeface="Microsoft YaHei" charset="0"/>
              <a:ea typeface="Microsoft YaHei" charset="0"/>
              <a:cs typeface="Microsoft YaHei" charset="0"/>
            </a:endParaRPr>
          </a:p>
        </p:txBody>
      </p:sp>
      <p:sp>
        <p:nvSpPr>
          <p:cNvPr id="4" name="文本框 3"/>
          <p:cNvSpPr txBox="1"/>
          <p:nvPr/>
        </p:nvSpPr>
        <p:spPr>
          <a:xfrm>
            <a:off x="1938528" y="1690688"/>
            <a:ext cx="5057025" cy="4524315"/>
          </a:xfrm>
          <a:prstGeom prst="rect">
            <a:avLst/>
          </a:prstGeom>
          <a:noFill/>
        </p:spPr>
        <p:txBody>
          <a:bodyPr wrap="none" rtlCol="0">
            <a:spAutoFit/>
          </a:bodyPr>
          <a:lstStyle/>
          <a:p>
            <a:pPr marL="457200" indent="-457200">
              <a:lnSpc>
                <a:spcPct val="300000"/>
              </a:lnSpc>
              <a:buFont typeface="Arial" charset="0"/>
              <a:buChar char="•"/>
            </a:pPr>
            <a:r>
              <a:rPr kumimoji="1" lang="en-US" altLang="zh-CN" sz="3200" dirty="0" smtClean="0">
                <a:latin typeface="Microsoft YaHei" charset="0"/>
                <a:ea typeface="Microsoft YaHei" charset="0"/>
                <a:cs typeface="Microsoft YaHei" charset="0"/>
              </a:rPr>
              <a:t>INNODB_TRX</a:t>
            </a:r>
            <a:endParaRPr kumimoji="1" lang="zh-CN" altLang="en-US" sz="3200" dirty="0" smtClean="0">
              <a:latin typeface="Microsoft YaHei" charset="0"/>
              <a:ea typeface="Microsoft YaHei" charset="0"/>
              <a:cs typeface="Microsoft YaHei" charset="0"/>
            </a:endParaRPr>
          </a:p>
          <a:p>
            <a:pPr marL="457200" indent="-457200">
              <a:lnSpc>
                <a:spcPct val="300000"/>
              </a:lnSpc>
              <a:buFont typeface="Arial" charset="0"/>
              <a:buChar char="•"/>
            </a:pPr>
            <a:r>
              <a:rPr kumimoji="1" lang="en-US" altLang="zh-CN" sz="3200" dirty="0" smtClean="0">
                <a:latin typeface="Microsoft YaHei" charset="0"/>
                <a:ea typeface="Microsoft YaHei" charset="0"/>
                <a:cs typeface="Microsoft YaHei" charset="0"/>
              </a:rPr>
              <a:t>INNODB_LOCKS</a:t>
            </a:r>
            <a:endParaRPr kumimoji="1" lang="zh-CN" altLang="en-US" sz="3200" dirty="0" smtClean="0">
              <a:latin typeface="Microsoft YaHei" charset="0"/>
              <a:ea typeface="Microsoft YaHei" charset="0"/>
              <a:cs typeface="Microsoft YaHei" charset="0"/>
            </a:endParaRPr>
          </a:p>
          <a:p>
            <a:pPr marL="457200" indent="-457200">
              <a:lnSpc>
                <a:spcPct val="300000"/>
              </a:lnSpc>
              <a:buFont typeface="Arial" charset="0"/>
              <a:buChar char="•"/>
            </a:pPr>
            <a:r>
              <a:rPr kumimoji="1" lang="en-US" altLang="zh-CN" sz="3200" dirty="0" smtClean="0">
                <a:latin typeface="Microsoft YaHei" charset="0"/>
                <a:ea typeface="Microsoft YaHei" charset="0"/>
                <a:cs typeface="Microsoft YaHei" charset="0"/>
              </a:rPr>
              <a:t>INNODB_LOCK_WAITS</a:t>
            </a:r>
            <a:endParaRPr kumimoji="1" lang="zh-CN" altLang="en-US" sz="320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4499554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773168" y="6188731"/>
            <a:ext cx="4187952" cy="553998"/>
          </a:xfrm>
          <a:prstGeom prst="rect">
            <a:avLst/>
          </a:prstGeom>
          <a:noFill/>
          <a:ln>
            <a:solidFill>
              <a:schemeClr val="bg1"/>
            </a:solidFill>
          </a:ln>
        </p:spPr>
        <p:txBody>
          <a:bodyPr wrap="square" rtlCol="0">
            <a:spAutoFit/>
          </a:bodyPr>
          <a:lstStyle/>
          <a:p>
            <a:pPr algn="dist">
              <a:lnSpc>
                <a:spcPct val="150000"/>
              </a:lnSpc>
            </a:pPr>
            <a:r>
              <a:rPr kumimoji="1" lang="en-US" altLang="zh-CN" sz="2000" dirty="0">
                <a:latin typeface="Microsoft YaHei" charset="0"/>
                <a:ea typeface="Microsoft YaHei" charset="0"/>
                <a:cs typeface="Microsoft YaHei" charset="0"/>
              </a:rPr>
              <a:t>c</a:t>
            </a:r>
            <a:r>
              <a:rPr kumimoji="1" lang="en-US" altLang="zh-CN" sz="2000" dirty="0" smtClean="0">
                <a:latin typeface="Microsoft YaHei" charset="0"/>
                <a:ea typeface="Microsoft YaHei" charset="0"/>
                <a:cs typeface="Microsoft YaHei" charset="0"/>
              </a:rPr>
              <a:t>ase:</a:t>
            </a:r>
            <a:r>
              <a:rPr kumimoji="1" lang="zh-CN" altLang="en-US" sz="2000" dirty="0" smtClean="0">
                <a:latin typeface="Microsoft YaHei" charset="0"/>
                <a:ea typeface="Microsoft YaHei" charset="0"/>
                <a:cs typeface="Microsoft YaHei" charset="0"/>
              </a:rPr>
              <a:t> </a:t>
            </a:r>
            <a:r>
              <a:rPr kumimoji="1" lang="en-US" altLang="zh-CN" sz="2000" dirty="0" smtClean="0">
                <a:latin typeface="Microsoft YaHei" charset="0"/>
                <a:ea typeface="Microsoft YaHei" charset="0"/>
                <a:cs typeface="Microsoft YaHei" charset="0"/>
              </a:rPr>
              <a:t>GAP</a:t>
            </a:r>
            <a:r>
              <a:rPr kumimoji="1" lang="zh-CN" altLang="en-US" sz="2000" dirty="0" smtClean="0">
                <a:latin typeface="Microsoft YaHei" charset="0"/>
                <a:ea typeface="Microsoft YaHei" charset="0"/>
                <a:cs typeface="Microsoft YaHei" charset="0"/>
              </a:rPr>
              <a:t>锁锁定范围导致阻塞</a:t>
            </a:r>
          </a:p>
        </p:txBody>
      </p:sp>
      <p:pic>
        <p:nvPicPr>
          <p:cNvPr id="11" name="图片 10"/>
          <p:cNvPicPr>
            <a:picLocks noChangeAspect="1"/>
          </p:cNvPicPr>
          <p:nvPr/>
        </p:nvPicPr>
        <p:blipFill>
          <a:blip r:embed="rId3"/>
          <a:stretch>
            <a:fillRect/>
          </a:stretch>
        </p:blipFill>
        <p:spPr>
          <a:xfrm>
            <a:off x="1847088" y="260350"/>
            <a:ext cx="9354312" cy="5805723"/>
          </a:xfrm>
          <a:prstGeom prst="rect">
            <a:avLst/>
          </a:prstGeom>
        </p:spPr>
      </p:pic>
    </p:spTree>
    <p:extLst>
      <p:ext uri="{BB962C8B-B14F-4D97-AF65-F5344CB8AC3E}">
        <p14:creationId xmlns:p14="http://schemas.microsoft.com/office/powerpoint/2010/main" val="4924941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flipH="1">
            <a:off x="4395976" y="1091566"/>
            <a:ext cx="2391745" cy="738664"/>
          </a:xfrm>
          <a:prstGeom prst="rect">
            <a:avLst/>
          </a:prstGeom>
          <a:noFill/>
          <a:ln>
            <a:noFill/>
          </a:ln>
        </p:spPr>
        <p:txBody>
          <a:bodyPr wrap="square" rtlCol="0">
            <a:spAutoFit/>
          </a:bodyPr>
          <a:lstStyle/>
          <a:p>
            <a:pPr>
              <a:lnSpc>
                <a:spcPct val="150000"/>
              </a:lnSpc>
            </a:pPr>
            <a:r>
              <a:rPr kumimoji="1" lang="zh-CN" altLang="en-US" sz="2800" dirty="0" smtClean="0">
                <a:latin typeface="Microsoft YaHei" charset="0"/>
                <a:ea typeface="Microsoft YaHei" charset="0"/>
                <a:cs typeface="Microsoft YaHei" charset="0"/>
              </a:rPr>
              <a:t>  </a:t>
            </a:r>
            <a:r>
              <a:rPr kumimoji="1" lang="en-US" altLang="zh-CN" sz="2800" dirty="0" err="1" smtClean="0">
                <a:latin typeface="Microsoft YaHei" charset="0"/>
                <a:ea typeface="Microsoft YaHei" charset="0"/>
                <a:cs typeface="Microsoft YaHei" charset="0"/>
              </a:rPr>
              <a:t>innodb_trx</a:t>
            </a:r>
            <a:endParaRPr kumimoji="1" lang="zh-CN" altLang="en-US" sz="2800" dirty="0" smtClean="0">
              <a:latin typeface="Microsoft YaHei" charset="0"/>
              <a:ea typeface="Microsoft YaHei" charset="0"/>
              <a:cs typeface="Microsoft YaHei" charset="0"/>
            </a:endParaRPr>
          </a:p>
        </p:txBody>
      </p:sp>
      <p:pic>
        <p:nvPicPr>
          <p:cNvPr id="8" name="图片 7"/>
          <p:cNvPicPr>
            <a:picLocks noChangeAspect="1"/>
          </p:cNvPicPr>
          <p:nvPr/>
        </p:nvPicPr>
        <p:blipFill>
          <a:blip r:embed="rId3"/>
          <a:stretch>
            <a:fillRect/>
          </a:stretch>
        </p:blipFill>
        <p:spPr>
          <a:xfrm>
            <a:off x="262832" y="0"/>
            <a:ext cx="3821749" cy="6858000"/>
          </a:xfrm>
          <a:prstGeom prst="rect">
            <a:avLst/>
          </a:prstGeom>
        </p:spPr>
      </p:pic>
      <p:pic>
        <p:nvPicPr>
          <p:cNvPr id="9" name="图片 8"/>
          <p:cNvPicPr>
            <a:picLocks noChangeAspect="1"/>
          </p:cNvPicPr>
          <p:nvPr/>
        </p:nvPicPr>
        <p:blipFill>
          <a:blip r:embed="rId4"/>
          <a:stretch>
            <a:fillRect/>
          </a:stretch>
        </p:blipFill>
        <p:spPr>
          <a:xfrm>
            <a:off x="6787722" y="0"/>
            <a:ext cx="5160818" cy="6858000"/>
          </a:xfrm>
          <a:prstGeom prst="rect">
            <a:avLst/>
          </a:prstGeom>
        </p:spPr>
      </p:pic>
      <p:sp>
        <p:nvSpPr>
          <p:cNvPr id="11" name="文本框 10"/>
          <p:cNvSpPr txBox="1"/>
          <p:nvPr/>
        </p:nvSpPr>
        <p:spPr>
          <a:xfrm flipH="1">
            <a:off x="3974853" y="2890145"/>
            <a:ext cx="2762838" cy="738664"/>
          </a:xfrm>
          <a:prstGeom prst="rect">
            <a:avLst/>
          </a:prstGeom>
          <a:noFill/>
          <a:ln>
            <a:noFill/>
          </a:ln>
        </p:spPr>
        <p:txBody>
          <a:bodyPr wrap="square" rtlCol="0">
            <a:spAutoFit/>
          </a:bodyPr>
          <a:lstStyle/>
          <a:p>
            <a:pPr>
              <a:lnSpc>
                <a:spcPct val="150000"/>
              </a:lnSpc>
            </a:pPr>
            <a:r>
              <a:rPr kumimoji="1" lang="en-US" altLang="zh-CN" sz="2800" dirty="0" err="1" smtClean="0">
                <a:latin typeface="Microsoft YaHei" charset="0"/>
                <a:ea typeface="Microsoft YaHei" charset="0"/>
                <a:cs typeface="Microsoft YaHei" charset="0"/>
              </a:rPr>
              <a:t>innodb_locks</a:t>
            </a:r>
            <a:endParaRPr kumimoji="1" lang="zh-CN" altLang="en-US" sz="2000" dirty="0" smtClean="0">
              <a:latin typeface="Microsoft YaHei" charset="0"/>
              <a:ea typeface="Microsoft YaHei" charset="0"/>
              <a:cs typeface="Microsoft YaHei" charset="0"/>
            </a:endParaRPr>
          </a:p>
        </p:txBody>
      </p:sp>
      <p:sp>
        <p:nvSpPr>
          <p:cNvPr id="12" name="文本框 11"/>
          <p:cNvSpPr txBox="1"/>
          <p:nvPr/>
        </p:nvSpPr>
        <p:spPr>
          <a:xfrm flipH="1">
            <a:off x="4201039" y="5473005"/>
            <a:ext cx="2275288" cy="1384995"/>
          </a:xfrm>
          <a:prstGeom prst="rect">
            <a:avLst/>
          </a:prstGeom>
          <a:noFill/>
          <a:ln>
            <a:noFill/>
          </a:ln>
        </p:spPr>
        <p:txBody>
          <a:bodyPr wrap="square" rtlCol="0">
            <a:spAutoFit/>
          </a:bodyPr>
          <a:lstStyle/>
          <a:p>
            <a:pPr>
              <a:lnSpc>
                <a:spcPct val="150000"/>
              </a:lnSpc>
            </a:pPr>
            <a:r>
              <a:rPr kumimoji="1" lang="en-US" altLang="zh-CN" sz="2800" dirty="0" err="1" smtClean="0">
                <a:latin typeface="Microsoft YaHei" charset="0"/>
                <a:ea typeface="Microsoft YaHei" charset="0"/>
                <a:cs typeface="Microsoft YaHei" charset="0"/>
              </a:rPr>
              <a:t>innodb_lock_waits</a:t>
            </a:r>
            <a:endParaRPr kumimoji="1" lang="zh-CN" altLang="en-US" sz="2000" dirty="0" smtClean="0">
              <a:latin typeface="Microsoft YaHei" charset="0"/>
              <a:ea typeface="Microsoft YaHei" charset="0"/>
              <a:cs typeface="Microsoft YaHei" charset="0"/>
            </a:endParaRPr>
          </a:p>
        </p:txBody>
      </p:sp>
      <p:sp>
        <p:nvSpPr>
          <p:cNvPr id="14" name="三角形 13"/>
          <p:cNvSpPr/>
          <p:nvPr/>
        </p:nvSpPr>
        <p:spPr>
          <a:xfrm rot="16200000">
            <a:off x="4075187" y="1207026"/>
            <a:ext cx="476490" cy="457701"/>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三角形 14"/>
          <p:cNvSpPr/>
          <p:nvPr/>
        </p:nvSpPr>
        <p:spPr>
          <a:xfrm rot="5400000">
            <a:off x="6305955" y="3121423"/>
            <a:ext cx="457201" cy="34747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三角形 15"/>
          <p:cNvSpPr/>
          <p:nvPr/>
        </p:nvSpPr>
        <p:spPr>
          <a:xfrm rot="5400000">
            <a:off x="6421464" y="5941151"/>
            <a:ext cx="457201" cy="34747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290390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Microsoft YaHei" charset="0"/>
                <a:ea typeface="Microsoft YaHei" charset="0"/>
                <a:cs typeface="Microsoft YaHei" charset="0"/>
              </a:rPr>
              <a:t>INNODB_LOCKS</a:t>
            </a:r>
            <a:endParaRPr kumimoji="1" lang="zh-CN" altLang="en-US" dirty="0">
              <a:latin typeface="Microsoft YaHei" charset="0"/>
              <a:ea typeface="Microsoft YaHei" charset="0"/>
              <a:cs typeface="Microsoft YaHei" charset="0"/>
            </a:endParaRPr>
          </a:p>
        </p:txBody>
      </p:sp>
      <p:pic>
        <p:nvPicPr>
          <p:cNvPr id="3" name="图片 2"/>
          <p:cNvPicPr>
            <a:picLocks noChangeAspect="1"/>
          </p:cNvPicPr>
          <p:nvPr/>
        </p:nvPicPr>
        <p:blipFill rotWithShape="1">
          <a:blip r:embed="rId3"/>
          <a:srcRect r="10724"/>
          <a:stretch/>
        </p:blipFill>
        <p:spPr>
          <a:xfrm>
            <a:off x="551688" y="1972469"/>
            <a:ext cx="5544312" cy="1905000"/>
          </a:xfrm>
          <a:prstGeom prst="rect">
            <a:avLst/>
          </a:prstGeom>
        </p:spPr>
      </p:pic>
      <p:pic>
        <p:nvPicPr>
          <p:cNvPr id="5" name="图片 4"/>
          <p:cNvPicPr>
            <a:picLocks noChangeAspect="1"/>
          </p:cNvPicPr>
          <p:nvPr/>
        </p:nvPicPr>
        <p:blipFill>
          <a:blip r:embed="rId4"/>
          <a:stretch>
            <a:fillRect/>
          </a:stretch>
        </p:blipFill>
        <p:spPr>
          <a:xfrm>
            <a:off x="6757162" y="625570"/>
            <a:ext cx="5041900" cy="5270500"/>
          </a:xfrm>
          <a:prstGeom prst="rect">
            <a:avLst/>
          </a:prstGeom>
        </p:spPr>
      </p:pic>
      <p:sp>
        <p:nvSpPr>
          <p:cNvPr id="6" name="文本框 5"/>
          <p:cNvSpPr txBox="1"/>
          <p:nvPr/>
        </p:nvSpPr>
        <p:spPr>
          <a:xfrm>
            <a:off x="838200" y="4020820"/>
            <a:ext cx="4975786" cy="553998"/>
          </a:xfrm>
          <a:prstGeom prst="rect">
            <a:avLst/>
          </a:prstGeom>
          <a:noFill/>
          <a:ln>
            <a:solidFill>
              <a:schemeClr val="tx1"/>
            </a:solidFill>
          </a:ln>
        </p:spPr>
        <p:txBody>
          <a:bodyPr wrap="none" rtlCol="0">
            <a:spAutoFit/>
          </a:bodyPr>
          <a:lstStyle/>
          <a:p>
            <a:pPr>
              <a:lnSpc>
                <a:spcPct val="150000"/>
              </a:lnSpc>
            </a:pPr>
            <a:r>
              <a:rPr kumimoji="1" lang="en-US" altLang="zh-CN" sz="2000" smtClean="0">
                <a:latin typeface="Microsoft YaHei" charset="0"/>
                <a:ea typeface="Microsoft YaHei" charset="0"/>
                <a:cs typeface="Microsoft YaHei" charset="0"/>
              </a:rPr>
              <a:t>information_schema.innodb_lock_waits</a:t>
            </a:r>
            <a:endParaRPr kumimoji="1" lang="zh-CN" altLang="en-US" sz="2000" dirty="0" smtClean="0">
              <a:latin typeface="Microsoft YaHei" charset="0"/>
              <a:ea typeface="Microsoft YaHei" charset="0"/>
              <a:cs typeface="Microsoft YaHei" charset="0"/>
            </a:endParaRPr>
          </a:p>
        </p:txBody>
      </p:sp>
      <p:sp>
        <p:nvSpPr>
          <p:cNvPr id="7" name="文本框 6"/>
          <p:cNvSpPr txBox="1"/>
          <p:nvPr/>
        </p:nvSpPr>
        <p:spPr>
          <a:xfrm>
            <a:off x="7237086" y="6021958"/>
            <a:ext cx="4358629" cy="553998"/>
          </a:xfrm>
          <a:prstGeom prst="rect">
            <a:avLst/>
          </a:prstGeom>
          <a:noFill/>
          <a:ln>
            <a:solidFill>
              <a:schemeClr val="tx1"/>
            </a:solidFill>
          </a:ln>
        </p:spPr>
        <p:txBody>
          <a:bodyPr wrap="none" rtlCol="0">
            <a:spAutoFit/>
          </a:bodyPr>
          <a:lstStyle/>
          <a:p>
            <a:pPr>
              <a:lnSpc>
                <a:spcPct val="150000"/>
              </a:lnSpc>
            </a:pPr>
            <a:r>
              <a:rPr kumimoji="1" lang="en-US" altLang="zh-CN" sz="2000" smtClean="0">
                <a:latin typeface="Microsoft YaHei" charset="0"/>
                <a:ea typeface="Microsoft YaHei" charset="0"/>
                <a:cs typeface="Microsoft YaHei" charset="0"/>
              </a:rPr>
              <a:t>Information_schema.innodb_locks</a:t>
            </a:r>
            <a:endParaRPr kumimoji="1" lang="zh-CN" altLang="en-US" sz="200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21294667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Microsoft YaHei" charset="0"/>
                <a:ea typeface="Microsoft YaHei" charset="0"/>
                <a:cs typeface="Microsoft YaHei" charset="0"/>
              </a:rPr>
              <a:t>一 基础知识</a:t>
            </a:r>
            <a:endParaRPr kumimoji="1" lang="zh-CN" altLang="en-US" dirty="0">
              <a:latin typeface="Microsoft YaHei" charset="0"/>
              <a:ea typeface="Microsoft YaHei" charset="0"/>
              <a:cs typeface="Microsoft YaHei" charset="0"/>
            </a:endParaRPr>
          </a:p>
        </p:txBody>
      </p:sp>
      <p:sp>
        <p:nvSpPr>
          <p:cNvPr id="4" name="文本框 3"/>
          <p:cNvSpPr txBox="1"/>
          <p:nvPr/>
        </p:nvSpPr>
        <p:spPr>
          <a:xfrm>
            <a:off x="1661160" y="1873504"/>
            <a:ext cx="6531864" cy="4401205"/>
          </a:xfrm>
          <a:prstGeom prst="rect">
            <a:avLst/>
          </a:prstGeom>
          <a:noFill/>
        </p:spPr>
        <p:txBody>
          <a:bodyPr wrap="square" rtlCol="0">
            <a:spAutoFit/>
          </a:bodyPr>
          <a:lstStyle/>
          <a:p>
            <a:pPr marL="285750" indent="-285750">
              <a:lnSpc>
                <a:spcPct val="200000"/>
              </a:lnSpc>
              <a:buFont typeface="Arial" charset="0"/>
              <a:buChar char="•"/>
            </a:pPr>
            <a:r>
              <a:rPr kumimoji="1" lang="zh-CN" altLang="en-US" sz="2800" dirty="0" smtClean="0">
                <a:latin typeface="Microsoft YaHei" charset="0"/>
                <a:ea typeface="Microsoft YaHei" charset="0"/>
                <a:cs typeface="Microsoft YaHei" charset="0"/>
              </a:rPr>
              <a:t>事务的定义</a:t>
            </a:r>
          </a:p>
          <a:p>
            <a:pPr marL="285750" indent="-285750">
              <a:lnSpc>
                <a:spcPct val="200000"/>
              </a:lnSpc>
              <a:buFont typeface="Arial" charset="0"/>
              <a:buChar char="•"/>
            </a:pPr>
            <a:r>
              <a:rPr kumimoji="1" lang="zh-CN" altLang="en-US" sz="2800" dirty="0" smtClean="0">
                <a:latin typeface="Microsoft YaHei" charset="0"/>
                <a:ea typeface="Microsoft YaHei" charset="0"/>
                <a:cs typeface="Microsoft YaHei" charset="0"/>
              </a:rPr>
              <a:t>事物的流程</a:t>
            </a:r>
          </a:p>
          <a:p>
            <a:pPr marL="285750" indent="-285750">
              <a:lnSpc>
                <a:spcPct val="200000"/>
              </a:lnSpc>
              <a:buFont typeface="Arial" charset="0"/>
              <a:buChar char="•"/>
            </a:pPr>
            <a:r>
              <a:rPr kumimoji="1" lang="zh-CN" altLang="en-US" sz="2800" dirty="0" smtClean="0">
                <a:latin typeface="Microsoft YaHei" charset="0"/>
                <a:ea typeface="Microsoft YaHei" charset="0"/>
                <a:cs typeface="Microsoft YaHei" charset="0"/>
              </a:rPr>
              <a:t>事务的</a:t>
            </a:r>
            <a:r>
              <a:rPr kumimoji="1" lang="en-US" altLang="zh-CN" sz="2800" dirty="0" smtClean="0">
                <a:latin typeface="Microsoft YaHei" charset="0"/>
                <a:ea typeface="Microsoft YaHei" charset="0"/>
                <a:cs typeface="Microsoft YaHei" charset="0"/>
              </a:rPr>
              <a:t>ACID</a:t>
            </a:r>
            <a:r>
              <a:rPr kumimoji="1" lang="zh-CN" altLang="en-US" sz="2800" dirty="0" smtClean="0">
                <a:latin typeface="Microsoft YaHei" charset="0"/>
                <a:ea typeface="Microsoft YaHei" charset="0"/>
                <a:cs typeface="Microsoft YaHei" charset="0"/>
              </a:rPr>
              <a:t>特性</a:t>
            </a:r>
          </a:p>
          <a:p>
            <a:pPr marL="285750" indent="-285750">
              <a:lnSpc>
                <a:spcPct val="200000"/>
              </a:lnSpc>
              <a:buFont typeface="Arial" charset="0"/>
              <a:buChar char="•"/>
            </a:pPr>
            <a:r>
              <a:rPr kumimoji="1" lang="zh-CN" altLang="en-US" sz="2800" dirty="0" smtClean="0">
                <a:latin typeface="Microsoft YaHei" charset="0"/>
                <a:ea typeface="Microsoft YaHei" charset="0"/>
                <a:cs typeface="Microsoft YaHei" charset="0"/>
              </a:rPr>
              <a:t>并发事务的影响</a:t>
            </a:r>
          </a:p>
          <a:p>
            <a:pPr marL="285750" indent="-285750">
              <a:lnSpc>
                <a:spcPct val="200000"/>
              </a:lnSpc>
              <a:buFont typeface="Arial" charset="0"/>
              <a:buChar char="•"/>
            </a:pPr>
            <a:r>
              <a:rPr kumimoji="1" lang="zh-CN" altLang="en-US" sz="2800" dirty="0" smtClean="0">
                <a:latin typeface="Microsoft YaHei" charset="0"/>
                <a:ea typeface="Microsoft YaHei" charset="0"/>
                <a:cs typeface="Microsoft YaHei" charset="0"/>
              </a:rPr>
              <a:t>并发事务处理的演化</a:t>
            </a:r>
            <a:endParaRPr kumimoji="1" lang="zh-CN" altLang="en-US" dirty="0">
              <a:latin typeface="Microsoft YaHei" charset="0"/>
              <a:ea typeface="Microsoft YaHei" charset="0"/>
              <a:cs typeface="Microsoft YaHei" charset="0"/>
            </a:endParaRPr>
          </a:p>
        </p:txBody>
      </p:sp>
    </p:spTree>
    <p:extLst>
      <p:ext uri="{BB962C8B-B14F-4D97-AF65-F5344CB8AC3E}">
        <p14:creationId xmlns:p14="http://schemas.microsoft.com/office/powerpoint/2010/main" val="8005046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Microsoft YaHei" charset="0"/>
                <a:ea typeface="Microsoft YaHei" charset="0"/>
                <a:cs typeface="Microsoft YaHei" charset="0"/>
              </a:rPr>
              <a:t>2.6</a:t>
            </a:r>
            <a:r>
              <a:rPr kumimoji="1" lang="zh-CN" altLang="en-US" dirty="0" smtClean="0">
                <a:latin typeface="Microsoft YaHei" charset="0"/>
                <a:ea typeface="Microsoft YaHei" charset="0"/>
                <a:cs typeface="Microsoft YaHei" charset="0"/>
              </a:rPr>
              <a:t> 锁的注意事项</a:t>
            </a:r>
            <a:endParaRPr kumimoji="1" lang="zh-CN" altLang="en-US" dirty="0">
              <a:latin typeface="Microsoft YaHei" charset="0"/>
              <a:ea typeface="Microsoft YaHei" charset="0"/>
              <a:cs typeface="Microsoft YaHei" charset="0"/>
            </a:endParaRPr>
          </a:p>
        </p:txBody>
      </p:sp>
      <p:sp>
        <p:nvSpPr>
          <p:cNvPr id="4" name="文本框 3"/>
          <p:cNvSpPr txBox="1"/>
          <p:nvPr/>
        </p:nvSpPr>
        <p:spPr>
          <a:xfrm>
            <a:off x="1133856" y="2267712"/>
            <a:ext cx="9180576" cy="2677656"/>
          </a:xfrm>
          <a:prstGeom prst="rect">
            <a:avLst/>
          </a:prstGeom>
          <a:noFill/>
        </p:spPr>
        <p:txBody>
          <a:bodyPr wrap="square" rtlCol="0">
            <a:spAutoFit/>
          </a:bodyPr>
          <a:lstStyle/>
          <a:p>
            <a:pPr marL="342900" indent="-342900">
              <a:lnSpc>
                <a:spcPct val="150000"/>
              </a:lnSpc>
              <a:buFont typeface="Arial" charset="0"/>
              <a:buChar char="•"/>
            </a:pPr>
            <a:r>
              <a:rPr kumimoji="1" lang="zh-CN" altLang="en-US" sz="2800" dirty="0" smtClean="0">
                <a:solidFill>
                  <a:srgbClr val="FF0000"/>
                </a:solidFill>
                <a:latin typeface="Microsoft YaHei" charset="0"/>
                <a:ea typeface="Microsoft YaHei" charset="0"/>
                <a:cs typeface="Microsoft YaHei" charset="0"/>
              </a:rPr>
              <a:t>是否命中索</a:t>
            </a:r>
            <a:r>
              <a:rPr kumimoji="1" lang="zh-CN" altLang="en-US" sz="2800" dirty="0" smtClean="0">
                <a:solidFill>
                  <a:srgbClr val="FF0000"/>
                </a:solidFill>
                <a:latin typeface="Microsoft YaHei" charset="0"/>
                <a:ea typeface="Microsoft YaHei" charset="0"/>
                <a:cs typeface="Microsoft YaHei" charset="0"/>
              </a:rPr>
              <a:t>引</a:t>
            </a:r>
          </a:p>
          <a:p>
            <a:pPr marL="342900" indent="-342900">
              <a:lnSpc>
                <a:spcPct val="150000"/>
              </a:lnSpc>
              <a:buFont typeface="Arial" charset="0"/>
              <a:buChar char="•"/>
            </a:pPr>
            <a:r>
              <a:rPr kumimoji="1" lang="zh-CN" altLang="en-US" sz="2800" dirty="0" smtClean="0">
                <a:solidFill>
                  <a:srgbClr val="FF0000"/>
                </a:solidFill>
                <a:latin typeface="Microsoft YaHei" charset="0"/>
                <a:ea typeface="Microsoft YaHei" charset="0"/>
                <a:cs typeface="Microsoft YaHei" charset="0"/>
              </a:rPr>
              <a:t>是都有</a:t>
            </a:r>
            <a:r>
              <a:rPr kumimoji="1" lang="zh-CN" altLang="en-US" sz="2800" smtClean="0">
                <a:solidFill>
                  <a:srgbClr val="FF0000"/>
                </a:solidFill>
                <a:latin typeface="Microsoft YaHei" charset="0"/>
                <a:ea typeface="Microsoft YaHei" charset="0"/>
                <a:cs typeface="Microsoft YaHei" charset="0"/>
              </a:rPr>
              <a:t>符合的数据行</a:t>
            </a:r>
            <a:endParaRPr kumimoji="1" lang="zh-CN" altLang="en-US" sz="2800" dirty="0" smtClean="0">
              <a:solidFill>
                <a:srgbClr val="FF0000"/>
              </a:solidFill>
              <a:latin typeface="Microsoft YaHei" charset="0"/>
              <a:ea typeface="Microsoft YaHei" charset="0"/>
              <a:cs typeface="Microsoft YaHei" charset="0"/>
            </a:endParaRPr>
          </a:p>
          <a:p>
            <a:pPr marL="342900" indent="-342900">
              <a:lnSpc>
                <a:spcPct val="150000"/>
              </a:lnSpc>
              <a:buFont typeface="Arial" charset="0"/>
              <a:buChar char="•"/>
            </a:pPr>
            <a:r>
              <a:rPr kumimoji="1" lang="zh-CN" altLang="en-US" sz="2800" dirty="0" smtClean="0">
                <a:latin typeface="Microsoft YaHei" charset="0"/>
                <a:ea typeface="Microsoft YaHei" charset="0"/>
                <a:cs typeface="Microsoft YaHei" charset="0"/>
              </a:rPr>
              <a:t>并发事务避免锁等待。（如使用 </a:t>
            </a:r>
            <a:r>
              <a:rPr kumimoji="1" lang="en-US" altLang="zh-CN" sz="2800" dirty="0" smtClean="0">
                <a:latin typeface="Microsoft YaHei" charset="0"/>
                <a:ea typeface="Microsoft YaHei" charset="0"/>
                <a:cs typeface="Microsoft YaHei" charset="0"/>
              </a:rPr>
              <a:t>s</a:t>
            </a:r>
            <a:r>
              <a:rPr kumimoji="1" lang="zh-CN" altLang="en-US" sz="2800" dirty="0" smtClean="0">
                <a:latin typeface="Microsoft YaHei" charset="0"/>
                <a:ea typeface="Microsoft YaHei" charset="0"/>
                <a:cs typeface="Microsoft YaHei" charset="0"/>
              </a:rPr>
              <a:t> 锁锁定数据，然后更新数据，并发请求时，容易锁等待及死锁）</a:t>
            </a:r>
          </a:p>
        </p:txBody>
      </p:sp>
      <p:sp>
        <p:nvSpPr>
          <p:cNvPr id="8" name="文本框 7"/>
          <p:cNvSpPr txBox="1"/>
          <p:nvPr/>
        </p:nvSpPr>
        <p:spPr>
          <a:xfrm>
            <a:off x="5724144" y="4869226"/>
            <a:ext cx="5596128" cy="1292662"/>
          </a:xfrm>
          <a:prstGeom prst="rect">
            <a:avLst/>
          </a:prstGeom>
          <a:noFill/>
          <a:ln>
            <a:solidFill>
              <a:srgbClr val="FF0000"/>
            </a:solidFill>
          </a:ln>
        </p:spPr>
        <p:txBody>
          <a:bodyPr wrap="square" rtlCol="0">
            <a:spAutoFit/>
          </a:bodyPr>
          <a:lstStyle/>
          <a:p>
            <a:pPr>
              <a:lnSpc>
                <a:spcPct val="150000"/>
              </a:lnSpc>
            </a:pPr>
            <a:r>
              <a:rPr kumimoji="1" lang="en-US" altLang="zh-CN" sz="2800" dirty="0" smtClean="0">
                <a:solidFill>
                  <a:srgbClr val="FF0000"/>
                </a:solidFill>
                <a:latin typeface="Microsoft YaHei" charset="0"/>
                <a:ea typeface="Microsoft YaHei" charset="0"/>
                <a:cs typeface="Microsoft YaHei" charset="0"/>
              </a:rPr>
              <a:t>SO</a:t>
            </a:r>
            <a:r>
              <a:rPr kumimoji="1" lang="en-US" altLang="zh-CN" sz="2800" dirty="0">
                <a:solidFill>
                  <a:srgbClr val="FF0000"/>
                </a:solidFill>
                <a:latin typeface="Microsoft YaHei" charset="0"/>
                <a:ea typeface="Microsoft YaHei" charset="0"/>
                <a:cs typeface="Microsoft YaHei" charset="0"/>
              </a:rPr>
              <a:t>:</a:t>
            </a:r>
            <a:endParaRPr kumimoji="1" lang="zh-CN" altLang="en-US" sz="2800" dirty="0" smtClean="0">
              <a:solidFill>
                <a:srgbClr val="FF0000"/>
              </a:solidFill>
              <a:latin typeface="Microsoft YaHei" charset="0"/>
              <a:ea typeface="Microsoft YaHei" charset="0"/>
              <a:cs typeface="Microsoft YaHei" charset="0"/>
            </a:endParaRPr>
          </a:p>
          <a:p>
            <a:pPr>
              <a:lnSpc>
                <a:spcPct val="150000"/>
              </a:lnSpc>
            </a:pPr>
            <a:r>
              <a:rPr kumimoji="1" lang="zh-CN" altLang="en-US" sz="2400" dirty="0" smtClean="0">
                <a:solidFill>
                  <a:srgbClr val="FF0000"/>
                </a:solidFill>
                <a:latin typeface="Microsoft YaHei" charset="0"/>
                <a:ea typeface="Microsoft YaHei" charset="0"/>
                <a:cs typeface="Microsoft YaHei" charset="0"/>
              </a:rPr>
              <a:t>为什么</a:t>
            </a:r>
            <a:r>
              <a:rPr kumimoji="1" lang="en-US" altLang="zh-CN" sz="2400" dirty="0" smtClean="0">
                <a:solidFill>
                  <a:srgbClr val="FF0000"/>
                </a:solidFill>
                <a:latin typeface="Microsoft YaHei" charset="0"/>
                <a:ea typeface="Microsoft YaHei" charset="0"/>
                <a:cs typeface="Microsoft YaHei" charset="0"/>
              </a:rPr>
              <a:t>DML</a:t>
            </a:r>
            <a:r>
              <a:rPr kumimoji="1" lang="zh-CN" altLang="en-US" sz="2400" dirty="0" smtClean="0">
                <a:solidFill>
                  <a:srgbClr val="FF0000"/>
                </a:solidFill>
                <a:latin typeface="Microsoft YaHei" charset="0"/>
                <a:ea typeface="Microsoft YaHei" charset="0"/>
                <a:cs typeface="Microsoft YaHei" charset="0"/>
              </a:rPr>
              <a:t>规范建议使用主键更新数据</a:t>
            </a:r>
            <a:r>
              <a:rPr kumimoji="1" lang="en-US" altLang="zh-CN" sz="2400" dirty="0" smtClean="0">
                <a:solidFill>
                  <a:srgbClr val="FF0000"/>
                </a:solidFill>
                <a:latin typeface="Microsoft YaHei" charset="0"/>
                <a:ea typeface="Microsoft YaHei" charset="0"/>
                <a:cs typeface="Microsoft YaHei" charset="0"/>
              </a:rPr>
              <a:t>?</a:t>
            </a:r>
            <a:endParaRPr kumimoji="1" lang="zh-CN" altLang="en-US" sz="2400" dirty="0" smtClean="0">
              <a:solidFill>
                <a:srgbClr val="FF000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8741717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6600" b="1" dirty="0">
                <a:latin typeface="Microsoft YaHei" charset="0"/>
                <a:ea typeface="Microsoft YaHei" charset="0"/>
                <a:cs typeface="Microsoft YaHei" charset="0"/>
              </a:rPr>
              <a:t>C</a:t>
            </a:r>
            <a:r>
              <a:rPr kumimoji="1" lang="en-US" altLang="zh-CN" sz="6600" b="1" dirty="0" smtClean="0">
                <a:latin typeface="Microsoft YaHei" charset="0"/>
                <a:ea typeface="Microsoft YaHei" charset="0"/>
                <a:cs typeface="Microsoft YaHei" charset="0"/>
              </a:rPr>
              <a:t>ontent</a:t>
            </a:r>
            <a:endParaRPr kumimoji="1" lang="zh-CN" altLang="en-US" sz="6600" b="1" dirty="0">
              <a:latin typeface="Microsoft YaHei" charset="0"/>
              <a:ea typeface="Microsoft YaHei" charset="0"/>
              <a:cs typeface="Microsoft YaHei" charset="0"/>
            </a:endParaRPr>
          </a:p>
        </p:txBody>
      </p:sp>
      <p:graphicFrame>
        <p:nvGraphicFramePr>
          <p:cNvPr id="6" name="内容占位符 3"/>
          <p:cNvGraphicFramePr>
            <a:graphicFrameLocks noGrp="1"/>
          </p:cNvGraphicFramePr>
          <p:nvPr>
            <p:ph idx="1"/>
            <p:extLst>
              <p:ext uri="{D42A27DB-BD31-4B8C-83A1-F6EECF244321}">
                <p14:modId xmlns:p14="http://schemas.microsoft.com/office/powerpoint/2010/main" val="1699214200"/>
              </p:ext>
            </p:extLst>
          </p:nvPr>
        </p:nvGraphicFramePr>
        <p:xfrm>
          <a:off x="580540" y="1690688"/>
          <a:ext cx="9725510" cy="4726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55552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Microsoft YaHei" charset="0"/>
                <a:ea typeface="Microsoft YaHei" charset="0"/>
                <a:cs typeface="Microsoft YaHei" charset="0"/>
              </a:rPr>
              <a:t>四 并发额度扣款</a:t>
            </a:r>
            <a:endParaRPr kumimoji="1" lang="zh-CN" altLang="en-US" dirty="0">
              <a:latin typeface="Microsoft YaHei" charset="0"/>
              <a:ea typeface="Microsoft YaHei" charset="0"/>
              <a:cs typeface="Microsoft YaHei" charset="0"/>
            </a:endParaRPr>
          </a:p>
        </p:txBody>
      </p:sp>
      <p:sp>
        <p:nvSpPr>
          <p:cNvPr id="4" name="文本框 3"/>
          <p:cNvSpPr txBox="1"/>
          <p:nvPr/>
        </p:nvSpPr>
        <p:spPr>
          <a:xfrm>
            <a:off x="1517904" y="2011680"/>
            <a:ext cx="7468711" cy="4124206"/>
          </a:xfrm>
          <a:prstGeom prst="rect">
            <a:avLst/>
          </a:prstGeom>
          <a:noFill/>
        </p:spPr>
        <p:txBody>
          <a:bodyPr wrap="none" rtlCol="0">
            <a:spAutoFit/>
          </a:bodyPr>
          <a:lstStyle/>
          <a:p>
            <a:r>
              <a:rPr kumimoji="1" lang="zh-CN" altLang="en-US" sz="3200" b="1" dirty="0">
                <a:latin typeface="Microsoft YaHei" charset="0"/>
                <a:ea typeface="Microsoft YaHei" charset="0"/>
                <a:cs typeface="Microsoft YaHei" charset="0"/>
              </a:rPr>
              <a:t>背景：</a:t>
            </a:r>
          </a:p>
          <a:p>
            <a:endParaRPr kumimoji="1" lang="zh-CN" altLang="en-US" sz="3200" b="1" dirty="0">
              <a:latin typeface="Microsoft YaHei" charset="0"/>
              <a:ea typeface="Microsoft YaHei" charset="0"/>
              <a:cs typeface="Microsoft YaHei" charset="0"/>
            </a:endParaRPr>
          </a:p>
          <a:p>
            <a:pPr marL="457200" indent="-457200">
              <a:lnSpc>
                <a:spcPct val="300000"/>
              </a:lnSpc>
              <a:buFont typeface="Arial" charset="0"/>
              <a:buChar char="•"/>
            </a:pPr>
            <a:r>
              <a:rPr kumimoji="1" lang="zh-CN" altLang="en-US" sz="2800" dirty="0">
                <a:latin typeface="Microsoft YaHei" charset="0"/>
                <a:ea typeface="Microsoft YaHei" charset="0"/>
                <a:cs typeface="Microsoft YaHei" charset="0"/>
              </a:rPr>
              <a:t>不同订单针对同一</a:t>
            </a:r>
            <a:r>
              <a:rPr kumimoji="1" lang="zh-CN" altLang="en-US" sz="2800" dirty="0" smtClean="0">
                <a:latin typeface="Microsoft YaHei" charset="0"/>
                <a:ea typeface="Microsoft YaHei" charset="0"/>
                <a:cs typeface="Microsoft YaHei" charset="0"/>
              </a:rPr>
              <a:t>额度（如公司额度）扣款</a:t>
            </a:r>
            <a:endParaRPr kumimoji="1" lang="zh-CN" altLang="en-US" sz="2800" dirty="0">
              <a:latin typeface="Microsoft YaHei" charset="0"/>
              <a:ea typeface="Microsoft YaHei" charset="0"/>
              <a:cs typeface="Microsoft YaHei" charset="0"/>
            </a:endParaRPr>
          </a:p>
          <a:p>
            <a:pPr marL="457200" indent="-457200">
              <a:lnSpc>
                <a:spcPct val="300000"/>
              </a:lnSpc>
              <a:buFont typeface="Arial" charset="0"/>
              <a:buChar char="•"/>
            </a:pPr>
            <a:r>
              <a:rPr kumimoji="1" lang="zh-CN" altLang="en-US" sz="2800" dirty="0">
                <a:latin typeface="Microsoft YaHei" charset="0"/>
                <a:ea typeface="Microsoft YaHei" charset="0"/>
                <a:cs typeface="Microsoft YaHei" charset="0"/>
              </a:rPr>
              <a:t>同一订单</a:t>
            </a:r>
            <a:r>
              <a:rPr kumimoji="1" lang="zh-CN" altLang="en-US" sz="2800" dirty="0" smtClean="0">
                <a:latin typeface="Microsoft YaHei" charset="0"/>
                <a:ea typeface="Microsoft YaHei" charset="0"/>
                <a:cs typeface="Microsoft YaHei" charset="0"/>
              </a:rPr>
              <a:t>重试扣款</a:t>
            </a:r>
            <a:endParaRPr kumimoji="1" lang="zh-CN" altLang="en-US" sz="2800" dirty="0">
              <a:latin typeface="Microsoft YaHei" charset="0"/>
              <a:ea typeface="Microsoft YaHei" charset="0"/>
              <a:cs typeface="Microsoft YaHei" charset="0"/>
            </a:endParaRPr>
          </a:p>
          <a:p>
            <a:pPr>
              <a:lnSpc>
                <a:spcPct val="150000"/>
              </a:lnSpc>
            </a:pPr>
            <a:endParaRPr kumimoji="1" lang="zh-CN" altLang="en-US" sz="200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466725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Microsoft YaHei" charset="0"/>
                <a:ea typeface="Microsoft YaHei" charset="0"/>
                <a:cs typeface="Microsoft YaHei" charset="0"/>
              </a:rPr>
              <a:t>4</a:t>
            </a:r>
            <a:r>
              <a:rPr kumimoji="1" lang="en-US" altLang="zh-CN" dirty="0" smtClean="0">
                <a:latin typeface="Microsoft YaHei" charset="0"/>
                <a:ea typeface="Microsoft YaHei" charset="0"/>
                <a:cs typeface="Microsoft YaHei" charset="0"/>
              </a:rPr>
              <a:t>.1</a:t>
            </a:r>
            <a:r>
              <a:rPr kumimoji="1" lang="zh-CN" altLang="en-US" dirty="0" smtClean="0">
                <a:latin typeface="Microsoft YaHei" charset="0"/>
                <a:ea typeface="Microsoft YaHei" charset="0"/>
                <a:cs typeface="Microsoft YaHei" charset="0"/>
              </a:rPr>
              <a:t> 乐观锁实现</a:t>
            </a:r>
            <a:endParaRPr kumimoji="1" lang="zh-CN" altLang="en-US" dirty="0">
              <a:latin typeface="Microsoft YaHei" charset="0"/>
              <a:ea typeface="Microsoft YaHei" charset="0"/>
              <a:cs typeface="Microsoft YaHei" charset="0"/>
            </a:endParaRPr>
          </a:p>
        </p:txBody>
      </p:sp>
      <p:sp>
        <p:nvSpPr>
          <p:cNvPr id="6" name="文本框 5"/>
          <p:cNvSpPr txBox="1"/>
          <p:nvPr/>
        </p:nvSpPr>
        <p:spPr>
          <a:xfrm>
            <a:off x="1405128" y="1983296"/>
            <a:ext cx="6340197" cy="3046988"/>
          </a:xfrm>
          <a:prstGeom prst="rect">
            <a:avLst/>
          </a:prstGeom>
          <a:noFill/>
        </p:spPr>
        <p:txBody>
          <a:bodyPr wrap="none" rtlCol="0">
            <a:spAutoFit/>
          </a:bodyPr>
          <a:lstStyle/>
          <a:p>
            <a:pPr>
              <a:lnSpc>
                <a:spcPct val="300000"/>
              </a:lnSpc>
            </a:pPr>
            <a:r>
              <a:rPr kumimoji="1" lang="zh-CN" altLang="en-US" sz="3200" b="1" dirty="0" smtClean="0">
                <a:latin typeface="Microsoft YaHei" charset="0"/>
                <a:ea typeface="Microsoft YaHei" charset="0"/>
                <a:cs typeface="Microsoft YaHei" charset="0"/>
              </a:rPr>
              <a:t>法一：使用版本判断是否当前数据</a:t>
            </a:r>
          </a:p>
          <a:p>
            <a:pPr>
              <a:lnSpc>
                <a:spcPct val="300000"/>
              </a:lnSpc>
            </a:pPr>
            <a:r>
              <a:rPr kumimoji="1" lang="zh-CN" altLang="en-US" sz="3200" b="1" dirty="0">
                <a:latin typeface="Microsoft YaHei" charset="0"/>
                <a:ea typeface="Microsoft YaHei" charset="0"/>
                <a:cs typeface="Microsoft YaHei" charset="0"/>
              </a:rPr>
              <a:t>法二：使用数据的当前</a:t>
            </a:r>
            <a:r>
              <a:rPr kumimoji="1" lang="zh-CN" altLang="en-US" sz="3200" b="1" dirty="0" smtClean="0">
                <a:latin typeface="Microsoft YaHei" charset="0"/>
                <a:ea typeface="Microsoft YaHei" charset="0"/>
                <a:cs typeface="Microsoft YaHei" charset="0"/>
              </a:rPr>
              <a:t>读</a:t>
            </a:r>
            <a:endParaRPr kumimoji="1" lang="zh-CN" altLang="en-US" sz="3200" b="1" dirty="0">
              <a:latin typeface="Microsoft YaHei" charset="0"/>
              <a:ea typeface="Microsoft YaHei" charset="0"/>
              <a:cs typeface="Microsoft YaHei" charset="0"/>
            </a:endParaRPr>
          </a:p>
        </p:txBody>
      </p:sp>
    </p:spTree>
    <p:extLst>
      <p:ext uri="{BB962C8B-B14F-4D97-AF65-F5344CB8AC3E}">
        <p14:creationId xmlns:p14="http://schemas.microsoft.com/office/powerpoint/2010/main" val="93164181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Microsoft YaHei" charset="0"/>
                <a:ea typeface="Microsoft YaHei" charset="0"/>
                <a:cs typeface="Microsoft YaHei" charset="0"/>
              </a:rPr>
              <a:t>4</a:t>
            </a:r>
            <a:r>
              <a:rPr kumimoji="1" lang="en-US" altLang="zh-CN" dirty="0" smtClean="0">
                <a:latin typeface="Microsoft YaHei" charset="0"/>
                <a:ea typeface="Microsoft YaHei" charset="0"/>
                <a:cs typeface="Microsoft YaHei" charset="0"/>
              </a:rPr>
              <a:t>.1</a:t>
            </a:r>
            <a:r>
              <a:rPr kumimoji="1" lang="zh-CN" altLang="en-US" dirty="0" smtClean="0">
                <a:latin typeface="Microsoft YaHei" charset="0"/>
                <a:ea typeface="Microsoft YaHei" charset="0"/>
                <a:cs typeface="Microsoft YaHei" charset="0"/>
              </a:rPr>
              <a:t> 乐观锁</a:t>
            </a:r>
            <a:r>
              <a:rPr kumimoji="1" lang="zh-CN" altLang="en-US" dirty="0">
                <a:latin typeface="Microsoft YaHei" charset="0"/>
                <a:ea typeface="Microsoft YaHei" charset="0"/>
                <a:cs typeface="Microsoft YaHei" charset="0"/>
              </a:rPr>
              <a:t> </a:t>
            </a:r>
            <a:r>
              <a:rPr kumimoji="1" lang="en-US" altLang="zh-CN" dirty="0" smtClean="0">
                <a:latin typeface="Microsoft YaHei" charset="0"/>
                <a:ea typeface="Microsoft YaHei" charset="0"/>
                <a:cs typeface="Microsoft YaHei" charset="0"/>
              </a:rPr>
              <a:t>--</a:t>
            </a:r>
            <a:r>
              <a:rPr kumimoji="1" lang="zh-CN" altLang="en-US" dirty="0" smtClean="0">
                <a:latin typeface="Microsoft YaHei" charset="0"/>
                <a:ea typeface="Microsoft YaHei" charset="0"/>
                <a:cs typeface="Microsoft YaHei" charset="0"/>
              </a:rPr>
              <a:t> 版本校验</a:t>
            </a:r>
            <a:endParaRPr kumimoji="1" lang="zh-CN" altLang="en-US" dirty="0">
              <a:latin typeface="Microsoft YaHei" charset="0"/>
              <a:ea typeface="Microsoft YaHei" charset="0"/>
              <a:cs typeface="Microsoft YaHei" charset="0"/>
            </a:endParaRPr>
          </a:p>
        </p:txBody>
      </p:sp>
      <p:sp>
        <p:nvSpPr>
          <p:cNvPr id="5" name="文本框 4"/>
          <p:cNvSpPr txBox="1"/>
          <p:nvPr/>
        </p:nvSpPr>
        <p:spPr>
          <a:xfrm>
            <a:off x="1474216" y="5175504"/>
            <a:ext cx="6327648" cy="1015663"/>
          </a:xfrm>
          <a:prstGeom prst="rect">
            <a:avLst/>
          </a:prstGeom>
          <a:noFill/>
        </p:spPr>
        <p:txBody>
          <a:bodyPr wrap="square" rtlCol="0">
            <a:spAutoFit/>
          </a:bodyPr>
          <a:lstStyle/>
          <a:p>
            <a:pPr>
              <a:lnSpc>
                <a:spcPct val="150000"/>
              </a:lnSpc>
            </a:pPr>
            <a:r>
              <a:rPr kumimoji="1" lang="zh-CN" altLang="en-US" sz="2000" dirty="0" smtClean="0">
                <a:latin typeface="Microsoft YaHei" charset="0"/>
                <a:ea typeface="Microsoft YaHei" charset="0"/>
                <a:cs typeface="Microsoft YaHei" charset="0"/>
              </a:rPr>
              <a:t>优点：不需要对读上锁</a:t>
            </a:r>
          </a:p>
          <a:p>
            <a:pPr>
              <a:lnSpc>
                <a:spcPct val="150000"/>
              </a:lnSpc>
            </a:pPr>
            <a:r>
              <a:rPr kumimoji="1" lang="zh-CN" altLang="en-US" sz="2000" dirty="0" smtClean="0">
                <a:latin typeface="Microsoft YaHei" charset="0"/>
                <a:ea typeface="Microsoft YaHei" charset="0"/>
                <a:cs typeface="Microsoft YaHei" charset="0"/>
              </a:rPr>
              <a:t>缺点：并发时，可能需要重试多次；</a:t>
            </a:r>
          </a:p>
        </p:txBody>
      </p:sp>
      <p:graphicFrame>
        <p:nvGraphicFramePr>
          <p:cNvPr id="3" name="表格 2"/>
          <p:cNvGraphicFramePr>
            <a:graphicFrameLocks noGrp="1"/>
          </p:cNvGraphicFramePr>
          <p:nvPr>
            <p:extLst>
              <p:ext uri="{D42A27DB-BD31-4B8C-83A1-F6EECF244321}">
                <p14:modId xmlns:p14="http://schemas.microsoft.com/office/powerpoint/2010/main" val="1793371871"/>
              </p:ext>
            </p:extLst>
          </p:nvPr>
        </p:nvGraphicFramePr>
        <p:xfrm>
          <a:off x="1474216" y="1722216"/>
          <a:ext cx="8474456" cy="2959512"/>
        </p:xfrm>
        <a:graphic>
          <a:graphicData uri="http://schemas.openxmlformats.org/drawingml/2006/table">
            <a:tbl>
              <a:tblPr bandRow="1">
                <a:tableStyleId>{5C22544A-7EE6-4342-B048-85BDC9FD1C3A}</a:tableStyleId>
              </a:tblPr>
              <a:tblGrid>
                <a:gridCol w="8474456"/>
              </a:tblGrid>
              <a:tr h="147975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dirty="0" smtClean="0">
                          <a:latin typeface="Microsoft YaHei" charset="0"/>
                          <a:ea typeface="Microsoft YaHei" charset="0"/>
                          <a:cs typeface="Microsoft YaHei" charset="0"/>
                        </a:rPr>
                        <a:t>SELECT</a:t>
                      </a:r>
                      <a:r>
                        <a:rPr kumimoji="1" lang="zh-CN" altLang="en-US" sz="2400" dirty="0" smtClean="0">
                          <a:latin typeface="Microsoft YaHei" charset="0"/>
                          <a:ea typeface="Microsoft YaHei" charset="0"/>
                          <a:cs typeface="Microsoft YaHei" charset="0"/>
                        </a:rPr>
                        <a:t> </a:t>
                      </a:r>
                      <a:r>
                        <a:rPr kumimoji="1" lang="en-US" altLang="zh-CN" sz="2400" dirty="0" err="1" smtClean="0">
                          <a:latin typeface="Microsoft YaHei" charset="0"/>
                          <a:ea typeface="Microsoft YaHei" charset="0"/>
                          <a:cs typeface="Microsoft YaHei" charset="0"/>
                        </a:rPr>
                        <a:t>available_quota</a:t>
                      </a:r>
                      <a:r>
                        <a:rPr kumimoji="1" lang="zh-CN" altLang="en-US" sz="2400" dirty="0" smtClean="0">
                          <a:latin typeface="Microsoft YaHei" charset="0"/>
                          <a:ea typeface="Microsoft YaHei" charset="0"/>
                          <a:cs typeface="Microsoft YaHei"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dirty="0" smtClean="0">
                          <a:latin typeface="Microsoft YaHei" charset="0"/>
                          <a:ea typeface="Microsoft YaHei" charset="0"/>
                          <a:cs typeface="Microsoft YaHei" charset="0"/>
                        </a:rPr>
                        <a:t>FROM</a:t>
                      </a:r>
                      <a:r>
                        <a:rPr kumimoji="1" lang="zh-CN" altLang="en-US" sz="2400" dirty="0" smtClean="0">
                          <a:latin typeface="Microsoft YaHei" charset="0"/>
                          <a:ea typeface="Microsoft YaHei" charset="0"/>
                          <a:cs typeface="Microsoft YaHei" charset="0"/>
                        </a:rPr>
                        <a:t> </a:t>
                      </a:r>
                      <a:r>
                        <a:rPr kumimoji="1" lang="en-US" altLang="zh-CN" sz="2400" dirty="0" err="1" smtClean="0">
                          <a:latin typeface="Microsoft YaHei" charset="0"/>
                          <a:ea typeface="Microsoft YaHei" charset="0"/>
                          <a:cs typeface="Microsoft YaHei" charset="0"/>
                        </a:rPr>
                        <a:t>qutoa</a:t>
                      </a:r>
                      <a:r>
                        <a:rPr kumimoji="1" lang="zh-CN" altLang="en-US" sz="2400" dirty="0" smtClean="0">
                          <a:latin typeface="Microsoft YaHei" charset="0"/>
                          <a:ea typeface="Microsoft YaHei" charset="0"/>
                          <a:cs typeface="Microsoft YaHei"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2400" dirty="0" smtClean="0">
                          <a:latin typeface="Microsoft YaHei" charset="0"/>
                          <a:ea typeface="Microsoft YaHei" charset="0"/>
                          <a:cs typeface="Microsoft YaHei" charset="0"/>
                        </a:rPr>
                        <a:t>WHERE</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id</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XX;</a:t>
                      </a:r>
                      <a:r>
                        <a:rPr kumimoji="1" lang="zh-CN" altLang="en-US" sz="2400" dirty="0" smtClean="0">
                          <a:latin typeface="Microsoft YaHei" charset="0"/>
                          <a:ea typeface="Microsoft YaHei" charset="0"/>
                          <a:cs typeface="Microsoft YaHei" charset="0"/>
                        </a:rPr>
                        <a:t> </a:t>
                      </a:r>
                      <a:r>
                        <a:rPr kumimoji="1" lang="zh-CN" altLang="en-US" sz="2400" baseline="0" dirty="0" smtClean="0">
                          <a:latin typeface="Microsoft YaHei" charset="0"/>
                          <a:ea typeface="Microsoft YaHei" charset="0"/>
                          <a:cs typeface="Microsoft YaHei" charset="0"/>
                        </a:rPr>
                        <a:t>       </a:t>
                      </a:r>
                      <a:r>
                        <a:rPr kumimoji="1" lang="en-US" altLang="zh-CN" sz="2400" baseline="0" dirty="0" smtClean="0">
                          <a:latin typeface="Microsoft YaHei" charset="0"/>
                          <a:ea typeface="Microsoft YaHei" charset="0"/>
                          <a:cs typeface="Microsoft YaHei" charset="0"/>
                        </a:rPr>
                        <a:t>//</a:t>
                      </a:r>
                      <a:r>
                        <a:rPr kumimoji="1" lang="en-US" altLang="zh-CN" sz="2400" dirty="0" err="1" smtClean="0">
                          <a:latin typeface="Microsoft YaHei" charset="0"/>
                          <a:ea typeface="Microsoft YaHei" charset="0"/>
                          <a:cs typeface="Microsoft YaHei" charset="0"/>
                        </a:rPr>
                        <a:t>available_quota</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1000</a:t>
                      </a:r>
                      <a:r>
                        <a:rPr kumimoji="1" lang="zh-CN" altLang="en-US" sz="2400" dirty="0" smtClean="0">
                          <a:latin typeface="Microsoft YaHei" charset="0"/>
                          <a:ea typeface="Microsoft YaHei" charset="0"/>
                          <a:cs typeface="Microsoft YaHei" charset="0"/>
                        </a:rPr>
                        <a:t> </a:t>
                      </a:r>
                    </a:p>
                  </a:txBody>
                  <a:tcPr anchor="ctr"/>
                </a:tc>
              </a:tr>
              <a:tr h="1479756">
                <a:tc>
                  <a:txBody>
                    <a:bodyPr/>
                    <a:lstStyle/>
                    <a:p>
                      <a:r>
                        <a:rPr kumimoji="1" lang="en-US" altLang="zh-CN" sz="2400" dirty="0" smtClean="0">
                          <a:latin typeface="Microsoft YaHei" charset="0"/>
                          <a:ea typeface="Microsoft YaHei" charset="0"/>
                          <a:cs typeface="Microsoft YaHei" charset="0"/>
                        </a:rPr>
                        <a:t>UPDATE</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quota</a:t>
                      </a:r>
                      <a:r>
                        <a:rPr kumimoji="1" lang="zh-CN" altLang="en-US" sz="2400" dirty="0" smtClean="0">
                          <a:latin typeface="Microsoft YaHei" charset="0"/>
                          <a:ea typeface="Microsoft YaHei" charset="0"/>
                          <a:cs typeface="Microsoft YaHei" charset="0"/>
                        </a:rPr>
                        <a:t> </a:t>
                      </a:r>
                    </a:p>
                    <a:p>
                      <a:r>
                        <a:rPr kumimoji="1" lang="en-US" altLang="zh-CN" sz="2400" dirty="0" smtClean="0">
                          <a:latin typeface="Microsoft YaHei" charset="0"/>
                          <a:ea typeface="Microsoft YaHei" charset="0"/>
                          <a:cs typeface="Microsoft YaHei" charset="0"/>
                        </a:rPr>
                        <a:t>SET</a:t>
                      </a:r>
                      <a:r>
                        <a:rPr kumimoji="1" lang="zh-CN" altLang="en-US" sz="2400" dirty="0" smtClean="0">
                          <a:latin typeface="Microsoft YaHei" charset="0"/>
                          <a:ea typeface="Microsoft YaHei" charset="0"/>
                          <a:cs typeface="Microsoft YaHei" charset="0"/>
                        </a:rPr>
                        <a:t> </a:t>
                      </a:r>
                      <a:r>
                        <a:rPr kumimoji="1" lang="en-US" altLang="zh-CN" sz="2400" dirty="0" err="1" smtClean="0">
                          <a:latin typeface="Microsoft YaHei" charset="0"/>
                          <a:ea typeface="Microsoft YaHei" charset="0"/>
                          <a:cs typeface="Microsoft YaHei" charset="0"/>
                        </a:rPr>
                        <a:t>available_quota</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900</a:t>
                      </a:r>
                      <a:r>
                        <a:rPr kumimoji="1" lang="zh-CN" altLang="en-US" sz="2400" dirty="0" smtClean="0">
                          <a:latin typeface="Microsoft YaHei" charset="0"/>
                          <a:ea typeface="Microsoft YaHei" charset="0"/>
                          <a:cs typeface="Microsoft YaHei" charset="0"/>
                        </a:rPr>
                        <a:t> </a:t>
                      </a:r>
                    </a:p>
                    <a:p>
                      <a:r>
                        <a:rPr kumimoji="1" lang="en-US" altLang="zh-CN" sz="2400" dirty="0" smtClean="0">
                          <a:latin typeface="Microsoft YaHei" charset="0"/>
                          <a:ea typeface="Microsoft YaHei" charset="0"/>
                          <a:cs typeface="Microsoft YaHei" charset="0"/>
                        </a:rPr>
                        <a:t>WHERE</a:t>
                      </a:r>
                      <a:r>
                        <a:rPr kumimoji="1" lang="zh-CN" altLang="en-US" sz="2400" dirty="0" smtClean="0">
                          <a:latin typeface="Microsoft YaHei" charset="0"/>
                          <a:ea typeface="Microsoft YaHei" charset="0"/>
                          <a:cs typeface="Microsoft YaHei" charset="0"/>
                        </a:rPr>
                        <a:t> </a:t>
                      </a:r>
                      <a:r>
                        <a:rPr kumimoji="1" lang="en-US" altLang="zh-CN" sz="3200" b="1" dirty="0" err="1" smtClean="0">
                          <a:solidFill>
                            <a:srgbClr val="FF0000"/>
                          </a:solidFill>
                          <a:latin typeface="Microsoft YaHei" charset="0"/>
                          <a:ea typeface="Microsoft YaHei" charset="0"/>
                          <a:cs typeface="Microsoft YaHei" charset="0"/>
                        </a:rPr>
                        <a:t>available_quota</a:t>
                      </a:r>
                      <a:r>
                        <a:rPr kumimoji="1" lang="zh-CN" altLang="en-US" sz="3200" b="1" dirty="0" smtClean="0">
                          <a:solidFill>
                            <a:srgbClr val="FF0000"/>
                          </a:solidFill>
                          <a:latin typeface="Microsoft YaHei" charset="0"/>
                          <a:ea typeface="Microsoft YaHei" charset="0"/>
                          <a:cs typeface="Microsoft YaHei" charset="0"/>
                        </a:rPr>
                        <a:t> </a:t>
                      </a:r>
                      <a:r>
                        <a:rPr kumimoji="1" lang="en-US" altLang="zh-CN" sz="3200" b="1" dirty="0" smtClean="0">
                          <a:solidFill>
                            <a:srgbClr val="FF0000"/>
                          </a:solidFill>
                          <a:latin typeface="Microsoft YaHei" charset="0"/>
                          <a:ea typeface="Microsoft YaHei" charset="0"/>
                          <a:cs typeface="Microsoft YaHei" charset="0"/>
                        </a:rPr>
                        <a:t>=</a:t>
                      </a:r>
                      <a:r>
                        <a:rPr kumimoji="1" lang="zh-CN" altLang="en-US" sz="3200" b="1" dirty="0" smtClean="0">
                          <a:solidFill>
                            <a:srgbClr val="FF0000"/>
                          </a:solidFill>
                          <a:latin typeface="Microsoft YaHei" charset="0"/>
                          <a:ea typeface="Microsoft YaHei" charset="0"/>
                          <a:cs typeface="Microsoft YaHei" charset="0"/>
                        </a:rPr>
                        <a:t> </a:t>
                      </a:r>
                      <a:r>
                        <a:rPr kumimoji="1" lang="en-US" altLang="zh-CN" sz="3200" b="1" dirty="0" smtClean="0">
                          <a:solidFill>
                            <a:srgbClr val="FF0000"/>
                          </a:solidFill>
                          <a:latin typeface="Microsoft YaHei" charset="0"/>
                          <a:ea typeface="Microsoft YaHei" charset="0"/>
                          <a:cs typeface="Microsoft YaHei" charset="0"/>
                        </a:rPr>
                        <a:t>1000</a:t>
                      </a:r>
                      <a:r>
                        <a:rPr kumimoji="1" lang="zh-CN" altLang="en-US" sz="3200" b="1" dirty="0" smtClean="0">
                          <a:solidFill>
                            <a:srgbClr val="FF0000"/>
                          </a:solidFill>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and</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id</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XX;</a:t>
                      </a:r>
                      <a:endParaRPr kumimoji="1" lang="zh-CN" altLang="en-US" sz="2400" dirty="0" smtClean="0">
                        <a:latin typeface="Microsoft YaHei" charset="0"/>
                        <a:ea typeface="Microsoft YaHei" charset="0"/>
                        <a:cs typeface="Microsoft YaHei" charset="0"/>
                      </a:endParaRPr>
                    </a:p>
                  </a:txBody>
                  <a:tcPr anchor="ctr"/>
                </a:tc>
              </a:tr>
            </a:tbl>
          </a:graphicData>
        </a:graphic>
      </p:graphicFrame>
    </p:spTree>
    <p:extLst>
      <p:ext uri="{BB962C8B-B14F-4D97-AF65-F5344CB8AC3E}">
        <p14:creationId xmlns:p14="http://schemas.microsoft.com/office/powerpoint/2010/main" val="168836727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Microsoft YaHei" charset="0"/>
                <a:ea typeface="Microsoft YaHei" charset="0"/>
                <a:cs typeface="Microsoft YaHei" charset="0"/>
              </a:rPr>
              <a:t>4</a:t>
            </a:r>
            <a:r>
              <a:rPr kumimoji="1" lang="en-US" altLang="zh-CN" dirty="0" smtClean="0">
                <a:latin typeface="Microsoft YaHei" charset="0"/>
                <a:ea typeface="Microsoft YaHei" charset="0"/>
                <a:cs typeface="Microsoft YaHei" charset="0"/>
              </a:rPr>
              <a:t>.1</a:t>
            </a:r>
            <a:r>
              <a:rPr kumimoji="1" lang="zh-CN" altLang="en-US" dirty="0" smtClean="0">
                <a:latin typeface="Microsoft YaHei" charset="0"/>
                <a:ea typeface="Microsoft YaHei" charset="0"/>
                <a:cs typeface="Microsoft YaHei" charset="0"/>
              </a:rPr>
              <a:t> 乐观锁实现</a:t>
            </a:r>
            <a:r>
              <a:rPr kumimoji="1" lang="zh-CN" altLang="en-US" dirty="0">
                <a:latin typeface="Microsoft YaHei" charset="0"/>
                <a:ea typeface="Microsoft YaHei" charset="0"/>
                <a:cs typeface="Microsoft YaHei" charset="0"/>
              </a:rPr>
              <a:t> </a:t>
            </a:r>
            <a:r>
              <a:rPr kumimoji="1" lang="en-US" altLang="zh-CN" dirty="0" smtClean="0">
                <a:latin typeface="Microsoft YaHei" charset="0"/>
                <a:ea typeface="Microsoft YaHei" charset="0"/>
                <a:cs typeface="Microsoft YaHei" charset="0"/>
              </a:rPr>
              <a:t>--</a:t>
            </a:r>
            <a:r>
              <a:rPr kumimoji="1" lang="zh-CN" altLang="en-US" dirty="0" smtClean="0">
                <a:latin typeface="Microsoft YaHei" charset="0"/>
                <a:ea typeface="Microsoft YaHei" charset="0"/>
                <a:cs typeface="Microsoft YaHei" charset="0"/>
              </a:rPr>
              <a:t> 当前读</a:t>
            </a:r>
            <a:endParaRPr kumimoji="1" lang="zh-CN" altLang="en-US" dirty="0">
              <a:latin typeface="Microsoft YaHei" charset="0"/>
              <a:ea typeface="Microsoft YaHei" charset="0"/>
              <a:cs typeface="Microsoft YaHei" charset="0"/>
            </a:endParaRPr>
          </a:p>
        </p:txBody>
      </p:sp>
      <p:sp>
        <p:nvSpPr>
          <p:cNvPr id="5" name="文本框 4"/>
          <p:cNvSpPr txBox="1"/>
          <p:nvPr/>
        </p:nvSpPr>
        <p:spPr>
          <a:xfrm>
            <a:off x="1591056" y="4114800"/>
            <a:ext cx="6327648" cy="1015663"/>
          </a:xfrm>
          <a:prstGeom prst="rect">
            <a:avLst/>
          </a:prstGeom>
          <a:noFill/>
        </p:spPr>
        <p:txBody>
          <a:bodyPr wrap="square" rtlCol="0">
            <a:spAutoFit/>
          </a:bodyPr>
          <a:lstStyle/>
          <a:p>
            <a:pPr>
              <a:lnSpc>
                <a:spcPct val="150000"/>
              </a:lnSpc>
            </a:pPr>
            <a:r>
              <a:rPr kumimoji="1" lang="zh-CN" altLang="en-US" sz="2000" dirty="0" smtClean="0">
                <a:latin typeface="Microsoft YaHei" charset="0"/>
                <a:ea typeface="Microsoft YaHei" charset="0"/>
                <a:cs typeface="Microsoft YaHei" charset="0"/>
              </a:rPr>
              <a:t>优点：不需要判断是否是查询的数据</a:t>
            </a:r>
          </a:p>
          <a:p>
            <a:pPr>
              <a:lnSpc>
                <a:spcPct val="150000"/>
              </a:lnSpc>
            </a:pPr>
            <a:r>
              <a:rPr kumimoji="1" lang="zh-CN" altLang="en-US" sz="2000" dirty="0" smtClean="0">
                <a:latin typeface="Microsoft YaHei" charset="0"/>
                <a:ea typeface="Microsoft YaHei" charset="0"/>
                <a:cs typeface="Microsoft YaHei" charset="0"/>
              </a:rPr>
              <a:t>缺点：不易获取额度更新前后的数据记录业务日志</a:t>
            </a:r>
          </a:p>
        </p:txBody>
      </p:sp>
      <p:graphicFrame>
        <p:nvGraphicFramePr>
          <p:cNvPr id="3" name="表格 2"/>
          <p:cNvGraphicFramePr>
            <a:graphicFrameLocks noGrp="1"/>
          </p:cNvGraphicFramePr>
          <p:nvPr>
            <p:extLst>
              <p:ext uri="{D42A27DB-BD31-4B8C-83A1-F6EECF244321}">
                <p14:modId xmlns:p14="http://schemas.microsoft.com/office/powerpoint/2010/main" val="1101190331"/>
              </p:ext>
            </p:extLst>
          </p:nvPr>
        </p:nvGraphicFramePr>
        <p:xfrm>
          <a:off x="1591056" y="2093024"/>
          <a:ext cx="8083296" cy="1568303"/>
        </p:xfrm>
        <a:graphic>
          <a:graphicData uri="http://schemas.openxmlformats.org/drawingml/2006/table">
            <a:tbl>
              <a:tblPr bandRow="1">
                <a:tableStyleId>{5C22544A-7EE6-4342-B048-85BDC9FD1C3A}</a:tableStyleId>
              </a:tblPr>
              <a:tblGrid>
                <a:gridCol w="8083296"/>
              </a:tblGrid>
              <a:tr h="1568303">
                <a:tc>
                  <a:txBody>
                    <a:bodyPr/>
                    <a:lstStyle/>
                    <a:p>
                      <a:r>
                        <a:rPr kumimoji="1" lang="en-US" altLang="zh-CN" sz="2400" dirty="0" smtClean="0">
                          <a:latin typeface="Microsoft YaHei" charset="0"/>
                          <a:ea typeface="Microsoft YaHei" charset="0"/>
                          <a:cs typeface="Microsoft YaHei" charset="0"/>
                        </a:rPr>
                        <a:t>UPDATE</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quota</a:t>
                      </a:r>
                      <a:r>
                        <a:rPr kumimoji="1" lang="zh-CN" altLang="en-US" sz="2400" dirty="0" smtClean="0">
                          <a:latin typeface="Microsoft YaHei" charset="0"/>
                          <a:ea typeface="Microsoft YaHei" charset="0"/>
                          <a:cs typeface="Microsoft YaHei" charset="0"/>
                        </a:rPr>
                        <a:t> </a:t>
                      </a:r>
                    </a:p>
                    <a:p>
                      <a:r>
                        <a:rPr kumimoji="1" lang="en-US" altLang="zh-CN" sz="2400" dirty="0" smtClean="0">
                          <a:latin typeface="Microsoft YaHei" charset="0"/>
                          <a:ea typeface="Microsoft YaHei" charset="0"/>
                          <a:cs typeface="Microsoft YaHei" charset="0"/>
                        </a:rPr>
                        <a:t>SET</a:t>
                      </a:r>
                      <a:r>
                        <a:rPr kumimoji="1" lang="zh-CN" altLang="en-US" sz="2400" dirty="0" smtClean="0">
                          <a:latin typeface="Microsoft YaHei" charset="0"/>
                          <a:ea typeface="Microsoft YaHei" charset="0"/>
                          <a:cs typeface="Microsoft YaHei" charset="0"/>
                        </a:rPr>
                        <a:t> </a:t>
                      </a:r>
                      <a:r>
                        <a:rPr kumimoji="1" lang="en-US" altLang="zh-CN" sz="2400" b="1" dirty="0" err="1" smtClean="0">
                          <a:solidFill>
                            <a:srgbClr val="FF0000"/>
                          </a:solidFill>
                          <a:latin typeface="Microsoft YaHei" charset="0"/>
                          <a:ea typeface="Microsoft YaHei" charset="0"/>
                          <a:cs typeface="Microsoft YaHei" charset="0"/>
                        </a:rPr>
                        <a:t>available_quota</a:t>
                      </a:r>
                      <a:r>
                        <a:rPr kumimoji="1" lang="zh-CN" altLang="en-US" sz="2400" b="1" dirty="0" smtClean="0">
                          <a:solidFill>
                            <a:srgbClr val="FF0000"/>
                          </a:solidFill>
                          <a:latin typeface="Microsoft YaHei" charset="0"/>
                          <a:ea typeface="Microsoft YaHei" charset="0"/>
                          <a:cs typeface="Microsoft YaHei" charset="0"/>
                        </a:rPr>
                        <a:t> </a:t>
                      </a:r>
                      <a:r>
                        <a:rPr kumimoji="1" lang="en-US" altLang="zh-CN" sz="2400" b="1" dirty="0" smtClean="0">
                          <a:solidFill>
                            <a:srgbClr val="FF0000"/>
                          </a:solidFill>
                          <a:latin typeface="Microsoft YaHei" charset="0"/>
                          <a:ea typeface="Microsoft YaHei" charset="0"/>
                          <a:cs typeface="Microsoft YaHei" charset="0"/>
                        </a:rPr>
                        <a:t>=</a:t>
                      </a:r>
                      <a:r>
                        <a:rPr kumimoji="1" lang="zh-CN" altLang="en-US" sz="2400" b="1" dirty="0" smtClean="0">
                          <a:solidFill>
                            <a:srgbClr val="FF0000"/>
                          </a:solidFill>
                          <a:latin typeface="Microsoft YaHei" charset="0"/>
                          <a:ea typeface="Microsoft YaHei" charset="0"/>
                          <a:cs typeface="Microsoft YaHei" charset="0"/>
                        </a:rPr>
                        <a:t> </a:t>
                      </a:r>
                      <a:r>
                        <a:rPr kumimoji="1" lang="en-US" altLang="zh-CN" sz="2400" b="1" dirty="0" smtClean="0">
                          <a:solidFill>
                            <a:srgbClr val="FF0000"/>
                          </a:solidFill>
                          <a:latin typeface="Microsoft YaHei" charset="0"/>
                          <a:ea typeface="Microsoft YaHei" charset="0"/>
                          <a:cs typeface="Microsoft YaHei" charset="0"/>
                        </a:rPr>
                        <a:t>available_quota-100</a:t>
                      </a:r>
                      <a:endParaRPr kumimoji="1" lang="zh-CN" altLang="en-US" sz="2400" b="1" dirty="0" smtClean="0">
                        <a:solidFill>
                          <a:srgbClr val="FF0000"/>
                        </a:solidFill>
                        <a:latin typeface="Microsoft YaHei" charset="0"/>
                        <a:ea typeface="Microsoft YaHei" charset="0"/>
                        <a:cs typeface="Microsoft YaHei" charset="0"/>
                      </a:endParaRPr>
                    </a:p>
                    <a:p>
                      <a:r>
                        <a:rPr kumimoji="1" lang="en-US" altLang="zh-CN" sz="2400" dirty="0" smtClean="0">
                          <a:latin typeface="Microsoft YaHei" charset="0"/>
                          <a:ea typeface="Microsoft YaHei" charset="0"/>
                          <a:cs typeface="Microsoft YaHei" charset="0"/>
                        </a:rPr>
                        <a:t>WHERE</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id</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XX;</a:t>
                      </a:r>
                      <a:endParaRPr kumimoji="1" lang="zh-CN" altLang="en-US" sz="2400" dirty="0" smtClean="0">
                        <a:latin typeface="Microsoft YaHei" charset="0"/>
                        <a:ea typeface="Microsoft YaHei" charset="0"/>
                        <a:cs typeface="Microsoft YaHei" charset="0"/>
                      </a:endParaRPr>
                    </a:p>
                  </a:txBody>
                  <a:tcPr anchor="ctr"/>
                </a:tc>
              </a:tr>
            </a:tbl>
          </a:graphicData>
        </a:graphic>
      </p:graphicFrame>
    </p:spTree>
    <p:extLst>
      <p:ext uri="{BB962C8B-B14F-4D97-AF65-F5344CB8AC3E}">
        <p14:creationId xmlns:p14="http://schemas.microsoft.com/office/powerpoint/2010/main" val="140753982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Microsoft YaHei" charset="0"/>
                <a:ea typeface="Microsoft YaHei" charset="0"/>
                <a:cs typeface="Microsoft YaHei" charset="0"/>
              </a:rPr>
              <a:t>4</a:t>
            </a:r>
            <a:r>
              <a:rPr kumimoji="1" lang="en-US" altLang="zh-CN" dirty="0" smtClean="0">
                <a:latin typeface="Microsoft YaHei" charset="0"/>
                <a:ea typeface="Microsoft YaHei" charset="0"/>
                <a:cs typeface="Microsoft YaHei" charset="0"/>
              </a:rPr>
              <a:t>.2</a:t>
            </a:r>
            <a:r>
              <a:rPr kumimoji="1" lang="zh-CN" altLang="en-US" dirty="0" smtClean="0">
                <a:latin typeface="Microsoft YaHei" charset="0"/>
                <a:ea typeface="Microsoft YaHei" charset="0"/>
                <a:cs typeface="Microsoft YaHei" charset="0"/>
              </a:rPr>
              <a:t> 悲观锁实现</a:t>
            </a:r>
            <a:endParaRPr kumimoji="1" lang="zh-CN" altLang="en-US" dirty="0">
              <a:latin typeface="Microsoft YaHei" charset="0"/>
              <a:ea typeface="Microsoft YaHei" charset="0"/>
              <a:cs typeface="Microsoft YaHei" charset="0"/>
            </a:endParaRPr>
          </a:p>
        </p:txBody>
      </p:sp>
      <p:sp>
        <p:nvSpPr>
          <p:cNvPr id="7" name="文本框 6"/>
          <p:cNvSpPr txBox="1"/>
          <p:nvPr/>
        </p:nvSpPr>
        <p:spPr>
          <a:xfrm>
            <a:off x="1935480" y="2239328"/>
            <a:ext cx="4227576" cy="3046988"/>
          </a:xfrm>
          <a:prstGeom prst="rect">
            <a:avLst/>
          </a:prstGeom>
          <a:noFill/>
        </p:spPr>
        <p:txBody>
          <a:bodyPr wrap="square" rtlCol="0">
            <a:spAutoFit/>
          </a:bodyPr>
          <a:lstStyle/>
          <a:p>
            <a:pPr>
              <a:lnSpc>
                <a:spcPct val="300000"/>
              </a:lnSpc>
            </a:pPr>
            <a:r>
              <a:rPr kumimoji="1" lang="zh-CN" altLang="en-US" sz="3200" b="1" dirty="0" smtClean="0">
                <a:latin typeface="Microsoft YaHei" charset="0"/>
                <a:ea typeface="Microsoft YaHei" charset="0"/>
                <a:cs typeface="Microsoft YaHei" charset="0"/>
              </a:rPr>
              <a:t>法三：</a:t>
            </a:r>
            <a:r>
              <a:rPr kumimoji="1" lang="en-US" altLang="zh-CN" sz="3200" b="1" dirty="0" smtClean="0">
                <a:latin typeface="Microsoft YaHei" charset="0"/>
                <a:ea typeface="Microsoft YaHei" charset="0"/>
                <a:cs typeface="Microsoft YaHei" charset="0"/>
              </a:rPr>
              <a:t>S</a:t>
            </a:r>
            <a:r>
              <a:rPr kumimoji="1" lang="zh-CN" altLang="en-US" sz="3200" b="1" dirty="0" smtClean="0">
                <a:latin typeface="Microsoft YaHei" charset="0"/>
                <a:ea typeface="Microsoft YaHei" charset="0"/>
                <a:cs typeface="Microsoft YaHei" charset="0"/>
              </a:rPr>
              <a:t> 锁实现</a:t>
            </a:r>
          </a:p>
          <a:p>
            <a:pPr>
              <a:lnSpc>
                <a:spcPct val="300000"/>
              </a:lnSpc>
            </a:pPr>
            <a:r>
              <a:rPr kumimoji="1" lang="zh-CN" altLang="en-US" sz="3200" b="1" dirty="0">
                <a:latin typeface="Microsoft YaHei" charset="0"/>
                <a:ea typeface="Microsoft YaHei" charset="0"/>
                <a:cs typeface="Microsoft YaHei" charset="0"/>
              </a:rPr>
              <a:t>法四：</a:t>
            </a:r>
            <a:r>
              <a:rPr kumimoji="1" lang="en-US" altLang="zh-CN" sz="3200" b="1" dirty="0">
                <a:latin typeface="Microsoft YaHei" charset="0"/>
                <a:ea typeface="Microsoft YaHei" charset="0"/>
                <a:cs typeface="Microsoft YaHei" charset="0"/>
              </a:rPr>
              <a:t>X</a:t>
            </a:r>
            <a:r>
              <a:rPr kumimoji="1" lang="zh-CN" altLang="en-US" sz="3200" b="1" dirty="0">
                <a:latin typeface="Microsoft YaHei" charset="0"/>
                <a:ea typeface="Microsoft YaHei" charset="0"/>
                <a:cs typeface="Microsoft YaHei" charset="0"/>
              </a:rPr>
              <a:t> 锁</a:t>
            </a:r>
            <a:r>
              <a:rPr kumimoji="1" lang="zh-CN" altLang="en-US" sz="3200" b="1" dirty="0" smtClean="0">
                <a:latin typeface="Microsoft YaHei" charset="0"/>
                <a:ea typeface="Microsoft YaHei" charset="0"/>
                <a:cs typeface="Microsoft YaHei" charset="0"/>
              </a:rPr>
              <a:t>实现</a:t>
            </a:r>
            <a:endParaRPr kumimoji="1" lang="zh-CN" altLang="en-US" sz="3200" b="1" dirty="0">
              <a:latin typeface="Microsoft YaHei" charset="0"/>
              <a:ea typeface="Microsoft YaHei" charset="0"/>
              <a:cs typeface="Microsoft YaHei" charset="0"/>
            </a:endParaRPr>
          </a:p>
        </p:txBody>
      </p:sp>
    </p:spTree>
    <p:extLst>
      <p:ext uri="{BB962C8B-B14F-4D97-AF65-F5344CB8AC3E}">
        <p14:creationId xmlns:p14="http://schemas.microsoft.com/office/powerpoint/2010/main" val="9732623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Microsoft YaHei" charset="0"/>
                <a:ea typeface="Microsoft YaHei" charset="0"/>
                <a:cs typeface="Microsoft YaHei" charset="0"/>
              </a:rPr>
              <a:t>4</a:t>
            </a:r>
            <a:r>
              <a:rPr kumimoji="1" lang="en-US" altLang="zh-CN" dirty="0" smtClean="0">
                <a:latin typeface="Microsoft YaHei" charset="0"/>
                <a:ea typeface="Microsoft YaHei" charset="0"/>
                <a:cs typeface="Microsoft YaHei" charset="0"/>
              </a:rPr>
              <a:t>.2</a:t>
            </a:r>
            <a:r>
              <a:rPr kumimoji="1" lang="zh-CN" altLang="en-US" dirty="0" smtClean="0">
                <a:latin typeface="Microsoft YaHei" charset="0"/>
                <a:ea typeface="Microsoft YaHei" charset="0"/>
                <a:cs typeface="Microsoft YaHei" charset="0"/>
              </a:rPr>
              <a:t> 悲观锁</a:t>
            </a:r>
            <a:r>
              <a:rPr kumimoji="1" lang="zh-CN" altLang="en-US" dirty="0">
                <a:latin typeface="Microsoft YaHei" charset="0"/>
                <a:ea typeface="Microsoft YaHei" charset="0"/>
                <a:cs typeface="Microsoft YaHei" charset="0"/>
              </a:rPr>
              <a:t> </a:t>
            </a:r>
            <a:r>
              <a:rPr kumimoji="1" lang="en-US" altLang="zh-CN" dirty="0" smtClean="0">
                <a:latin typeface="Microsoft YaHei" charset="0"/>
                <a:ea typeface="Microsoft YaHei" charset="0"/>
                <a:cs typeface="Microsoft YaHei" charset="0"/>
              </a:rPr>
              <a:t>--</a:t>
            </a:r>
            <a:r>
              <a:rPr kumimoji="1" lang="zh-CN" altLang="en-US" dirty="0" smtClean="0">
                <a:latin typeface="Microsoft YaHei" charset="0"/>
                <a:ea typeface="Microsoft YaHei" charset="0"/>
                <a:cs typeface="Microsoft YaHei" charset="0"/>
              </a:rPr>
              <a:t> </a:t>
            </a:r>
            <a:r>
              <a:rPr kumimoji="1" lang="en-US" altLang="zh-CN" dirty="0" smtClean="0">
                <a:latin typeface="Microsoft YaHei" charset="0"/>
                <a:ea typeface="Microsoft YaHei" charset="0"/>
                <a:cs typeface="Microsoft YaHei" charset="0"/>
              </a:rPr>
              <a:t>S</a:t>
            </a:r>
            <a:r>
              <a:rPr kumimoji="1" lang="zh-CN" altLang="en-US" dirty="0" smtClean="0">
                <a:latin typeface="Microsoft YaHei" charset="0"/>
                <a:ea typeface="Microsoft YaHei" charset="0"/>
                <a:cs typeface="Microsoft YaHei" charset="0"/>
              </a:rPr>
              <a:t>锁实现</a:t>
            </a:r>
            <a:endParaRPr kumimoji="1" lang="zh-CN" altLang="en-US" dirty="0">
              <a:latin typeface="Microsoft YaHei" charset="0"/>
              <a:ea typeface="Microsoft YaHei" charset="0"/>
              <a:cs typeface="Microsoft YaHei" charset="0"/>
            </a:endParaRPr>
          </a:p>
        </p:txBody>
      </p:sp>
      <p:sp>
        <p:nvSpPr>
          <p:cNvPr id="6" name="文本框 5"/>
          <p:cNvSpPr txBox="1"/>
          <p:nvPr/>
        </p:nvSpPr>
        <p:spPr>
          <a:xfrm>
            <a:off x="1078992" y="5627283"/>
            <a:ext cx="5907024" cy="1107996"/>
          </a:xfrm>
          <a:prstGeom prst="rect">
            <a:avLst/>
          </a:prstGeom>
          <a:noFill/>
        </p:spPr>
        <p:txBody>
          <a:bodyPr wrap="square" rtlCol="0">
            <a:spAutoFit/>
          </a:bodyPr>
          <a:lstStyle/>
          <a:p>
            <a:pPr>
              <a:lnSpc>
                <a:spcPct val="150000"/>
              </a:lnSpc>
            </a:pPr>
            <a:r>
              <a:rPr kumimoji="1" lang="zh-CN" altLang="en-US" sz="2000" dirty="0" smtClean="0">
                <a:latin typeface="Microsoft YaHei" charset="0"/>
                <a:ea typeface="Microsoft YaHei" charset="0"/>
                <a:cs typeface="Microsoft YaHei" charset="0"/>
              </a:rPr>
              <a:t>优点：幂等判断准确；</a:t>
            </a:r>
          </a:p>
          <a:p>
            <a:pPr>
              <a:lnSpc>
                <a:spcPct val="150000"/>
              </a:lnSpc>
            </a:pPr>
            <a:r>
              <a:rPr kumimoji="1" lang="zh-CN" altLang="en-US" sz="2000" dirty="0" smtClean="0">
                <a:latin typeface="Microsoft YaHei" charset="0"/>
                <a:ea typeface="Microsoft YaHei" charset="0"/>
                <a:cs typeface="Microsoft YaHei" charset="0"/>
              </a:rPr>
              <a:t>缺点：并发时易发生锁等待，</a:t>
            </a:r>
            <a:r>
              <a:rPr kumimoji="1" lang="zh-CN" altLang="en-US" sz="2400" b="1" dirty="0" smtClean="0">
                <a:solidFill>
                  <a:srgbClr val="FF0000"/>
                </a:solidFill>
                <a:latin typeface="Microsoft YaHei" charset="0"/>
                <a:ea typeface="Microsoft YaHei" charset="0"/>
                <a:cs typeface="Microsoft YaHei" charset="0"/>
              </a:rPr>
              <a:t>不建议使用</a:t>
            </a:r>
          </a:p>
        </p:txBody>
      </p:sp>
      <p:graphicFrame>
        <p:nvGraphicFramePr>
          <p:cNvPr id="3" name="表格 2"/>
          <p:cNvGraphicFramePr>
            <a:graphicFrameLocks noGrp="1"/>
          </p:cNvGraphicFramePr>
          <p:nvPr>
            <p:extLst>
              <p:ext uri="{D42A27DB-BD31-4B8C-83A1-F6EECF244321}">
                <p14:modId xmlns:p14="http://schemas.microsoft.com/office/powerpoint/2010/main" val="1004741626"/>
              </p:ext>
            </p:extLst>
          </p:nvPr>
        </p:nvGraphicFramePr>
        <p:xfrm>
          <a:off x="1078992" y="1690687"/>
          <a:ext cx="8803668" cy="3698851"/>
        </p:xfrm>
        <a:graphic>
          <a:graphicData uri="http://schemas.openxmlformats.org/drawingml/2006/table">
            <a:tbl>
              <a:tblPr bandRow="1">
                <a:tableStyleId>{5C22544A-7EE6-4342-B048-85BDC9FD1C3A}</a:tableStyleId>
              </a:tblPr>
              <a:tblGrid>
                <a:gridCol w="8803668"/>
              </a:tblGrid>
              <a:tr h="2096016">
                <a:tc>
                  <a:txBody>
                    <a:bodyPr/>
                    <a:lstStyle/>
                    <a:p>
                      <a:r>
                        <a:rPr kumimoji="1" lang="en-US" altLang="zh-CN" sz="2400" dirty="0" smtClean="0">
                          <a:latin typeface="Microsoft YaHei" charset="0"/>
                          <a:ea typeface="Microsoft YaHei" charset="0"/>
                          <a:cs typeface="Microsoft YaHei" charset="0"/>
                        </a:rPr>
                        <a:t>SELECT</a:t>
                      </a:r>
                      <a:r>
                        <a:rPr kumimoji="1" lang="zh-CN" altLang="en-US" sz="2400" dirty="0" smtClean="0">
                          <a:latin typeface="Microsoft YaHei" charset="0"/>
                          <a:ea typeface="Microsoft YaHei" charset="0"/>
                          <a:cs typeface="Microsoft YaHei" charset="0"/>
                        </a:rPr>
                        <a:t> </a:t>
                      </a:r>
                      <a:r>
                        <a:rPr kumimoji="1" lang="en-US" altLang="zh-CN" sz="2400" dirty="0" err="1" smtClean="0">
                          <a:latin typeface="Microsoft YaHei" charset="0"/>
                          <a:ea typeface="Microsoft YaHei" charset="0"/>
                          <a:cs typeface="Microsoft YaHei" charset="0"/>
                        </a:rPr>
                        <a:t>available_quota</a:t>
                      </a:r>
                      <a:r>
                        <a:rPr kumimoji="1" lang="zh-CN" altLang="en-US" sz="2400" dirty="0" smtClean="0">
                          <a:latin typeface="Microsoft YaHei" charset="0"/>
                          <a:ea typeface="Microsoft YaHei" charset="0"/>
                          <a:cs typeface="Microsoft YaHei" charset="0"/>
                        </a:rPr>
                        <a:t> </a:t>
                      </a:r>
                    </a:p>
                    <a:p>
                      <a:r>
                        <a:rPr kumimoji="1" lang="en-US" altLang="zh-CN" sz="2400" dirty="0" smtClean="0">
                          <a:latin typeface="Microsoft YaHei" charset="0"/>
                          <a:ea typeface="Microsoft YaHei" charset="0"/>
                          <a:cs typeface="Microsoft YaHei" charset="0"/>
                        </a:rPr>
                        <a:t>FROM</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quota</a:t>
                      </a:r>
                      <a:r>
                        <a:rPr kumimoji="1" lang="zh-CN" altLang="en-US" sz="2400" dirty="0" smtClean="0">
                          <a:latin typeface="Microsoft YaHei" charset="0"/>
                          <a:ea typeface="Microsoft YaHei" charset="0"/>
                          <a:cs typeface="Microsoft YaHei" charset="0"/>
                        </a:rPr>
                        <a:t> </a:t>
                      </a:r>
                    </a:p>
                    <a:p>
                      <a:r>
                        <a:rPr kumimoji="1" lang="en-US" altLang="zh-CN" sz="2400" dirty="0" smtClean="0">
                          <a:latin typeface="Microsoft YaHei" charset="0"/>
                          <a:ea typeface="Microsoft YaHei" charset="0"/>
                          <a:cs typeface="Microsoft YaHei" charset="0"/>
                        </a:rPr>
                        <a:t>WHERE</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id</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XX</a:t>
                      </a:r>
                      <a:endParaRPr kumimoji="1" lang="zh-CN" altLang="en-US" sz="2400" dirty="0" smtClean="0">
                        <a:latin typeface="Microsoft YaHei" charset="0"/>
                        <a:ea typeface="Microsoft YaHei" charset="0"/>
                        <a:cs typeface="Microsoft YaHei" charset="0"/>
                      </a:endParaRPr>
                    </a:p>
                    <a:p>
                      <a:r>
                        <a:rPr kumimoji="1" lang="en-US" altLang="zh-CN" sz="2400" b="1" dirty="0" smtClean="0">
                          <a:solidFill>
                            <a:srgbClr val="FF0000"/>
                          </a:solidFill>
                          <a:latin typeface="Microsoft YaHei" charset="0"/>
                          <a:ea typeface="Microsoft YaHei" charset="0"/>
                          <a:cs typeface="Microsoft YaHei" charset="0"/>
                        </a:rPr>
                        <a:t>LOCK</a:t>
                      </a:r>
                      <a:r>
                        <a:rPr kumimoji="1" lang="zh-CN" altLang="en-US" sz="2400" b="1" dirty="0" smtClean="0">
                          <a:solidFill>
                            <a:srgbClr val="FF0000"/>
                          </a:solidFill>
                          <a:latin typeface="Microsoft YaHei" charset="0"/>
                          <a:ea typeface="Microsoft YaHei" charset="0"/>
                          <a:cs typeface="Microsoft YaHei" charset="0"/>
                        </a:rPr>
                        <a:t> </a:t>
                      </a:r>
                      <a:r>
                        <a:rPr kumimoji="1" lang="en-US" altLang="zh-CN" sz="2400" b="1" dirty="0" smtClean="0">
                          <a:solidFill>
                            <a:srgbClr val="FF0000"/>
                          </a:solidFill>
                          <a:latin typeface="Microsoft YaHei" charset="0"/>
                          <a:ea typeface="Microsoft YaHei" charset="0"/>
                          <a:cs typeface="Microsoft YaHei" charset="0"/>
                        </a:rPr>
                        <a:t>IN</a:t>
                      </a:r>
                      <a:r>
                        <a:rPr kumimoji="1" lang="zh-CN" altLang="en-US" sz="2400" b="1" dirty="0" smtClean="0">
                          <a:solidFill>
                            <a:srgbClr val="FF0000"/>
                          </a:solidFill>
                          <a:latin typeface="Microsoft YaHei" charset="0"/>
                          <a:ea typeface="Microsoft YaHei" charset="0"/>
                          <a:cs typeface="Microsoft YaHei" charset="0"/>
                        </a:rPr>
                        <a:t> </a:t>
                      </a:r>
                      <a:r>
                        <a:rPr kumimoji="1" lang="en-US" altLang="zh-CN" sz="2400" b="1" dirty="0" smtClean="0">
                          <a:solidFill>
                            <a:srgbClr val="FF0000"/>
                          </a:solidFill>
                          <a:latin typeface="Microsoft YaHei" charset="0"/>
                          <a:ea typeface="Microsoft YaHei" charset="0"/>
                          <a:cs typeface="Microsoft YaHei" charset="0"/>
                        </a:rPr>
                        <a:t>SHARE</a:t>
                      </a:r>
                      <a:r>
                        <a:rPr kumimoji="1" lang="zh-CN" altLang="en-US" sz="2400" b="1" dirty="0" smtClean="0">
                          <a:solidFill>
                            <a:srgbClr val="FF0000"/>
                          </a:solidFill>
                          <a:latin typeface="Microsoft YaHei" charset="0"/>
                          <a:ea typeface="Microsoft YaHei" charset="0"/>
                          <a:cs typeface="Microsoft YaHei" charset="0"/>
                        </a:rPr>
                        <a:t> </a:t>
                      </a:r>
                      <a:r>
                        <a:rPr kumimoji="1" lang="en-US" altLang="zh-CN" sz="2400" b="1" dirty="0" smtClean="0">
                          <a:solidFill>
                            <a:srgbClr val="FF0000"/>
                          </a:solidFill>
                          <a:latin typeface="Microsoft YaHei" charset="0"/>
                          <a:ea typeface="Microsoft YaHei" charset="0"/>
                          <a:cs typeface="Microsoft YaHei" charset="0"/>
                        </a:rPr>
                        <a:t>MODE;</a:t>
                      </a:r>
                      <a:endParaRPr kumimoji="1" lang="zh-CN" altLang="en-US" sz="2400" b="1" dirty="0" smtClean="0">
                        <a:solidFill>
                          <a:srgbClr val="FF0000"/>
                        </a:solidFill>
                        <a:latin typeface="Microsoft YaHei" charset="0"/>
                        <a:ea typeface="Microsoft YaHei" charset="0"/>
                        <a:cs typeface="Microsoft YaHei" charset="0"/>
                      </a:endParaRPr>
                    </a:p>
                  </a:txBody>
                  <a:tcPr anchor="ctr"/>
                </a:tc>
              </a:tr>
              <a:tr h="1602835">
                <a:tc>
                  <a:txBody>
                    <a:bodyPr/>
                    <a:lstStyle/>
                    <a:p>
                      <a:r>
                        <a:rPr kumimoji="1" lang="en-US" altLang="zh-CN" sz="2400" dirty="0" smtClean="0">
                          <a:latin typeface="Microsoft YaHei" charset="0"/>
                          <a:ea typeface="Microsoft YaHei" charset="0"/>
                          <a:cs typeface="Microsoft YaHei" charset="0"/>
                        </a:rPr>
                        <a:t>UPDATE</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quota</a:t>
                      </a:r>
                      <a:r>
                        <a:rPr kumimoji="1" lang="zh-CN" altLang="en-US" sz="2400" dirty="0" smtClean="0">
                          <a:latin typeface="Microsoft YaHei" charset="0"/>
                          <a:ea typeface="Microsoft YaHei" charset="0"/>
                          <a:cs typeface="Microsoft YaHei" charset="0"/>
                        </a:rPr>
                        <a:t> </a:t>
                      </a:r>
                    </a:p>
                    <a:p>
                      <a:r>
                        <a:rPr kumimoji="1" lang="en-US" altLang="zh-CN" sz="2400" dirty="0" smtClean="0">
                          <a:latin typeface="Microsoft YaHei" charset="0"/>
                          <a:ea typeface="Microsoft YaHei" charset="0"/>
                          <a:cs typeface="Microsoft YaHei" charset="0"/>
                        </a:rPr>
                        <a:t>SET</a:t>
                      </a:r>
                      <a:r>
                        <a:rPr kumimoji="1" lang="zh-CN" altLang="en-US" sz="2400" dirty="0" smtClean="0">
                          <a:latin typeface="Microsoft YaHei" charset="0"/>
                          <a:ea typeface="Microsoft YaHei" charset="0"/>
                          <a:cs typeface="Microsoft YaHei" charset="0"/>
                        </a:rPr>
                        <a:t> </a:t>
                      </a:r>
                      <a:r>
                        <a:rPr kumimoji="1" lang="en-US" altLang="zh-CN" sz="2400" dirty="0" err="1" smtClean="0">
                          <a:latin typeface="Microsoft YaHei" charset="0"/>
                          <a:ea typeface="Microsoft YaHei" charset="0"/>
                          <a:cs typeface="Microsoft YaHei" charset="0"/>
                        </a:rPr>
                        <a:t>available_quota</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available_quota-100</a:t>
                      </a:r>
                      <a:endParaRPr kumimoji="1" lang="zh-CN" altLang="en-US" sz="2400" dirty="0" smtClean="0">
                        <a:latin typeface="Microsoft YaHei" charset="0"/>
                        <a:ea typeface="Microsoft YaHei" charset="0"/>
                        <a:cs typeface="Microsoft YaHei" charset="0"/>
                      </a:endParaRPr>
                    </a:p>
                    <a:p>
                      <a:r>
                        <a:rPr kumimoji="1" lang="en-US" altLang="zh-CN" sz="2400" dirty="0" smtClean="0">
                          <a:latin typeface="Microsoft YaHei" charset="0"/>
                          <a:ea typeface="Microsoft YaHei" charset="0"/>
                          <a:cs typeface="Microsoft YaHei" charset="0"/>
                        </a:rPr>
                        <a:t>WHERE</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id</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XX;</a:t>
                      </a:r>
                      <a:endParaRPr kumimoji="1" lang="zh-CN" altLang="en-US" sz="2400" dirty="0" smtClean="0">
                        <a:latin typeface="Microsoft YaHei" charset="0"/>
                        <a:ea typeface="Microsoft YaHei" charset="0"/>
                        <a:cs typeface="Microsoft YaHei" charset="0"/>
                      </a:endParaRPr>
                    </a:p>
                  </a:txBody>
                  <a:tcPr anchor="ctr"/>
                </a:tc>
              </a:tr>
            </a:tbl>
          </a:graphicData>
        </a:graphic>
      </p:graphicFrame>
      <p:sp>
        <p:nvSpPr>
          <p:cNvPr id="4" name="文本框 3"/>
          <p:cNvSpPr txBox="1"/>
          <p:nvPr/>
        </p:nvSpPr>
        <p:spPr>
          <a:xfrm>
            <a:off x="7205472" y="3219393"/>
            <a:ext cx="1749197" cy="1015663"/>
          </a:xfrm>
          <a:prstGeom prst="rect">
            <a:avLst/>
          </a:prstGeom>
          <a:noFill/>
          <a:ln>
            <a:solidFill>
              <a:schemeClr val="tx1"/>
            </a:solidFill>
          </a:ln>
        </p:spPr>
        <p:txBody>
          <a:bodyPr wrap="none" rtlCol="0">
            <a:spAutoFit/>
          </a:bodyPr>
          <a:lstStyle/>
          <a:p>
            <a:pPr>
              <a:lnSpc>
                <a:spcPct val="150000"/>
              </a:lnSpc>
            </a:pPr>
            <a:r>
              <a:rPr kumimoji="1" lang="en-US" altLang="zh-CN" sz="2000" b="1" dirty="0" smtClean="0">
                <a:latin typeface="Microsoft YaHei" charset="0"/>
                <a:ea typeface="Microsoft YaHei" charset="0"/>
                <a:cs typeface="Microsoft YaHei" charset="0"/>
              </a:rPr>
              <a:t>if</a:t>
            </a:r>
            <a:r>
              <a:rPr kumimoji="1" lang="zh-CN" altLang="en-US" sz="2000" b="1" dirty="0" smtClean="0">
                <a:latin typeface="Microsoft YaHei" charset="0"/>
                <a:ea typeface="Microsoft YaHei" charset="0"/>
                <a:cs typeface="Microsoft YaHei" charset="0"/>
              </a:rPr>
              <a:t> </a:t>
            </a:r>
            <a:r>
              <a:rPr kumimoji="1" lang="en-US" altLang="zh-CN" sz="2000" b="1" dirty="0" smtClean="0">
                <a:latin typeface="Microsoft YaHei" charset="0"/>
                <a:ea typeface="Microsoft YaHei" charset="0"/>
                <a:cs typeface="Microsoft YaHei" charset="0"/>
              </a:rPr>
              <a:t>updated;</a:t>
            </a:r>
            <a:r>
              <a:rPr kumimoji="1" lang="zh-CN" altLang="en-US" sz="2000" b="1" dirty="0" smtClean="0">
                <a:latin typeface="Microsoft YaHei" charset="0"/>
                <a:ea typeface="Microsoft YaHei" charset="0"/>
                <a:cs typeface="Microsoft YaHei" charset="0"/>
              </a:rPr>
              <a:t> </a:t>
            </a:r>
            <a:endParaRPr kumimoji="1" lang="zh-CN" altLang="en-US" sz="2000" b="1" dirty="0">
              <a:latin typeface="Microsoft YaHei" charset="0"/>
              <a:ea typeface="Microsoft YaHei" charset="0"/>
              <a:cs typeface="Microsoft YaHei" charset="0"/>
            </a:endParaRPr>
          </a:p>
          <a:p>
            <a:pPr>
              <a:lnSpc>
                <a:spcPct val="150000"/>
              </a:lnSpc>
            </a:pPr>
            <a:r>
              <a:rPr kumimoji="1" lang="en-US" altLang="zh-CN" sz="2000" b="1" dirty="0">
                <a:latin typeface="Microsoft YaHei" charset="0"/>
                <a:ea typeface="Microsoft YaHei" charset="0"/>
                <a:cs typeface="Microsoft YaHei" charset="0"/>
              </a:rPr>
              <a:t>r</a:t>
            </a:r>
            <a:r>
              <a:rPr kumimoji="1" lang="en-US" altLang="zh-CN" sz="2000" b="1" dirty="0" smtClean="0">
                <a:latin typeface="Microsoft YaHei" charset="0"/>
                <a:ea typeface="Microsoft YaHei" charset="0"/>
                <a:cs typeface="Microsoft YaHei" charset="0"/>
              </a:rPr>
              <a:t>eturn</a:t>
            </a:r>
            <a:r>
              <a:rPr kumimoji="1" lang="zh-CN" altLang="en-US" sz="2000" b="1" dirty="0" smtClean="0">
                <a:latin typeface="Microsoft YaHei" charset="0"/>
                <a:ea typeface="Microsoft YaHei" charset="0"/>
                <a:cs typeface="Microsoft YaHei" charset="0"/>
              </a:rPr>
              <a:t> </a:t>
            </a:r>
            <a:r>
              <a:rPr kumimoji="1" lang="en-US" altLang="zh-CN" sz="2000" b="1" dirty="0" smtClean="0">
                <a:latin typeface="Microsoft YaHei" charset="0"/>
                <a:ea typeface="Microsoft YaHei" charset="0"/>
                <a:cs typeface="Microsoft YaHei" charset="0"/>
              </a:rPr>
              <a:t>true;</a:t>
            </a:r>
            <a:r>
              <a:rPr kumimoji="1" lang="zh-CN" altLang="en-US" sz="2000" b="1" dirty="0" smtClean="0">
                <a:latin typeface="Microsoft YaHei" charset="0"/>
                <a:ea typeface="Microsoft YaHei" charset="0"/>
                <a:cs typeface="Microsoft YaHei" charset="0"/>
              </a:rPr>
              <a:t> </a:t>
            </a:r>
          </a:p>
        </p:txBody>
      </p:sp>
    </p:spTree>
    <p:extLst>
      <p:ext uri="{BB962C8B-B14F-4D97-AF65-F5344CB8AC3E}">
        <p14:creationId xmlns:p14="http://schemas.microsoft.com/office/powerpoint/2010/main" val="104747351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Microsoft YaHei" charset="0"/>
                <a:ea typeface="Microsoft YaHei" charset="0"/>
                <a:cs typeface="Microsoft YaHei" charset="0"/>
              </a:rPr>
              <a:t>4</a:t>
            </a:r>
            <a:r>
              <a:rPr kumimoji="1" lang="en-US" altLang="zh-CN" dirty="0" smtClean="0">
                <a:latin typeface="Microsoft YaHei" charset="0"/>
                <a:ea typeface="Microsoft YaHei" charset="0"/>
                <a:cs typeface="Microsoft YaHei" charset="0"/>
              </a:rPr>
              <a:t>.2</a:t>
            </a:r>
            <a:r>
              <a:rPr kumimoji="1" lang="zh-CN" altLang="en-US" dirty="0" smtClean="0">
                <a:latin typeface="Microsoft YaHei" charset="0"/>
                <a:ea typeface="Microsoft YaHei" charset="0"/>
                <a:cs typeface="Microsoft YaHei" charset="0"/>
              </a:rPr>
              <a:t> 悲观锁</a:t>
            </a:r>
            <a:r>
              <a:rPr kumimoji="1" lang="zh-CN" altLang="en-US" dirty="0">
                <a:latin typeface="Microsoft YaHei" charset="0"/>
                <a:ea typeface="Microsoft YaHei" charset="0"/>
                <a:cs typeface="Microsoft YaHei" charset="0"/>
              </a:rPr>
              <a:t> </a:t>
            </a:r>
            <a:r>
              <a:rPr kumimoji="1" lang="en-US" altLang="zh-CN" dirty="0" smtClean="0">
                <a:latin typeface="Microsoft YaHei" charset="0"/>
                <a:ea typeface="Microsoft YaHei" charset="0"/>
                <a:cs typeface="Microsoft YaHei" charset="0"/>
              </a:rPr>
              <a:t>--</a:t>
            </a:r>
            <a:r>
              <a:rPr kumimoji="1" lang="zh-CN" altLang="en-US" smtClean="0">
                <a:latin typeface="Microsoft YaHei" charset="0"/>
                <a:ea typeface="Microsoft YaHei" charset="0"/>
                <a:cs typeface="Microsoft YaHei" charset="0"/>
              </a:rPr>
              <a:t> </a:t>
            </a:r>
            <a:r>
              <a:rPr kumimoji="1" lang="en-US" altLang="zh-CN" smtClean="0">
                <a:latin typeface="Microsoft YaHei" charset="0"/>
                <a:ea typeface="Microsoft YaHei" charset="0"/>
                <a:cs typeface="Microsoft YaHei" charset="0"/>
              </a:rPr>
              <a:t>X</a:t>
            </a:r>
            <a:r>
              <a:rPr kumimoji="1" lang="zh-CN" altLang="en-US" dirty="0" smtClean="0">
                <a:latin typeface="Microsoft YaHei" charset="0"/>
                <a:ea typeface="Microsoft YaHei" charset="0"/>
                <a:cs typeface="Microsoft YaHei" charset="0"/>
              </a:rPr>
              <a:t>锁实现</a:t>
            </a:r>
            <a:endParaRPr kumimoji="1" lang="zh-CN" altLang="en-US" dirty="0">
              <a:latin typeface="Microsoft YaHei" charset="0"/>
              <a:ea typeface="Microsoft YaHei" charset="0"/>
              <a:cs typeface="Microsoft YaHei" charset="0"/>
            </a:endParaRPr>
          </a:p>
        </p:txBody>
      </p:sp>
      <p:sp>
        <p:nvSpPr>
          <p:cNvPr id="6" name="文本框 5"/>
          <p:cNvSpPr txBox="1"/>
          <p:nvPr/>
        </p:nvSpPr>
        <p:spPr>
          <a:xfrm>
            <a:off x="1663192" y="4979681"/>
            <a:ext cx="8120503" cy="1015663"/>
          </a:xfrm>
          <a:prstGeom prst="rect">
            <a:avLst/>
          </a:prstGeom>
          <a:noFill/>
        </p:spPr>
        <p:txBody>
          <a:bodyPr wrap="square" rtlCol="0">
            <a:spAutoFit/>
          </a:bodyPr>
          <a:lstStyle/>
          <a:p>
            <a:pPr>
              <a:lnSpc>
                <a:spcPct val="150000"/>
              </a:lnSpc>
            </a:pPr>
            <a:r>
              <a:rPr kumimoji="1" lang="zh-CN" altLang="en-US" sz="2000" dirty="0" smtClean="0">
                <a:latin typeface="Microsoft YaHei" charset="0"/>
                <a:ea typeface="Microsoft YaHei" charset="0"/>
                <a:cs typeface="Microsoft YaHei" charset="0"/>
              </a:rPr>
              <a:t>优点</a:t>
            </a:r>
            <a:r>
              <a:rPr kumimoji="1" lang="zh-CN" altLang="en-US" sz="2000" dirty="0">
                <a:latin typeface="Microsoft YaHei" charset="0"/>
                <a:ea typeface="Microsoft YaHei" charset="0"/>
                <a:cs typeface="Microsoft YaHei" charset="0"/>
              </a:rPr>
              <a:t>：幂等</a:t>
            </a:r>
            <a:r>
              <a:rPr kumimoji="1" lang="zh-CN" altLang="en-US" sz="2000" dirty="0" smtClean="0">
                <a:latin typeface="Microsoft YaHei" charset="0"/>
                <a:ea typeface="Microsoft YaHei" charset="0"/>
                <a:cs typeface="Microsoft YaHei" charset="0"/>
              </a:rPr>
              <a:t>判断更准确</a:t>
            </a:r>
            <a:r>
              <a:rPr kumimoji="1" lang="zh-CN" altLang="en-US" sz="2000" dirty="0">
                <a:latin typeface="Microsoft YaHei" charset="0"/>
                <a:ea typeface="Microsoft YaHei" charset="0"/>
                <a:cs typeface="Microsoft YaHei" charset="0"/>
              </a:rPr>
              <a:t>；</a:t>
            </a:r>
          </a:p>
          <a:p>
            <a:pPr>
              <a:lnSpc>
                <a:spcPct val="150000"/>
              </a:lnSpc>
            </a:pPr>
            <a:r>
              <a:rPr kumimoji="1" lang="zh-CN" altLang="en-US" sz="2000" dirty="0" smtClean="0">
                <a:latin typeface="Microsoft YaHei" charset="0"/>
                <a:ea typeface="Microsoft YaHei" charset="0"/>
                <a:cs typeface="Microsoft YaHei" charset="0"/>
              </a:rPr>
              <a:t>缺点：业务方数据锁唯一保证，推后至数据库保证</a:t>
            </a:r>
          </a:p>
        </p:txBody>
      </p:sp>
      <p:graphicFrame>
        <p:nvGraphicFramePr>
          <p:cNvPr id="3" name="表格 2"/>
          <p:cNvGraphicFramePr>
            <a:graphicFrameLocks noGrp="1"/>
          </p:cNvGraphicFramePr>
          <p:nvPr>
            <p:extLst>
              <p:ext uri="{D42A27DB-BD31-4B8C-83A1-F6EECF244321}">
                <p14:modId xmlns:p14="http://schemas.microsoft.com/office/powerpoint/2010/main" val="1459962570"/>
              </p:ext>
            </p:extLst>
          </p:nvPr>
        </p:nvGraphicFramePr>
        <p:xfrm>
          <a:off x="1663192" y="1589152"/>
          <a:ext cx="9690608" cy="3120402"/>
        </p:xfrm>
        <a:graphic>
          <a:graphicData uri="http://schemas.openxmlformats.org/drawingml/2006/table">
            <a:tbl>
              <a:tblPr bandRow="1">
                <a:tableStyleId>{5C22544A-7EE6-4342-B048-85BDC9FD1C3A}</a:tableStyleId>
              </a:tblPr>
              <a:tblGrid>
                <a:gridCol w="9690608"/>
              </a:tblGrid>
              <a:tr h="1763705">
                <a:tc>
                  <a:txBody>
                    <a:bodyPr/>
                    <a:lstStyle/>
                    <a:p>
                      <a:r>
                        <a:rPr kumimoji="1" lang="en-US" altLang="zh-CN" sz="2400" dirty="0" smtClean="0">
                          <a:latin typeface="Microsoft YaHei" charset="0"/>
                          <a:ea typeface="Microsoft YaHei" charset="0"/>
                          <a:cs typeface="Microsoft YaHei" charset="0"/>
                        </a:rPr>
                        <a:t>SELECT</a:t>
                      </a:r>
                      <a:r>
                        <a:rPr kumimoji="1" lang="zh-CN" altLang="en-US" sz="2400" dirty="0" smtClean="0">
                          <a:latin typeface="Microsoft YaHei" charset="0"/>
                          <a:ea typeface="Microsoft YaHei" charset="0"/>
                          <a:cs typeface="Microsoft YaHei" charset="0"/>
                        </a:rPr>
                        <a:t> </a:t>
                      </a:r>
                      <a:r>
                        <a:rPr kumimoji="1" lang="en-US" altLang="zh-CN" sz="2400" dirty="0" err="1" smtClean="0">
                          <a:latin typeface="Microsoft YaHei" charset="0"/>
                          <a:ea typeface="Microsoft YaHei" charset="0"/>
                          <a:cs typeface="Microsoft YaHei" charset="0"/>
                        </a:rPr>
                        <a:t>available_quota</a:t>
                      </a:r>
                      <a:r>
                        <a:rPr kumimoji="1" lang="zh-CN" altLang="en-US" sz="2400" dirty="0" smtClean="0">
                          <a:latin typeface="Microsoft YaHei" charset="0"/>
                          <a:ea typeface="Microsoft YaHei" charset="0"/>
                          <a:cs typeface="Microsoft YaHei" charset="0"/>
                        </a:rPr>
                        <a:t> </a:t>
                      </a:r>
                    </a:p>
                    <a:p>
                      <a:r>
                        <a:rPr kumimoji="1" lang="en-US" altLang="zh-CN" sz="2400" dirty="0" smtClean="0">
                          <a:latin typeface="Microsoft YaHei" charset="0"/>
                          <a:ea typeface="Microsoft YaHei" charset="0"/>
                          <a:cs typeface="Microsoft YaHei" charset="0"/>
                        </a:rPr>
                        <a:t>FROM</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quota</a:t>
                      </a:r>
                      <a:r>
                        <a:rPr kumimoji="1" lang="zh-CN" altLang="en-US" sz="2400" dirty="0" smtClean="0">
                          <a:latin typeface="Microsoft YaHei" charset="0"/>
                          <a:ea typeface="Microsoft YaHei" charset="0"/>
                          <a:cs typeface="Microsoft YaHei" charset="0"/>
                        </a:rPr>
                        <a:t> </a:t>
                      </a:r>
                    </a:p>
                    <a:p>
                      <a:r>
                        <a:rPr kumimoji="1" lang="en-US" altLang="zh-CN" sz="2400" dirty="0" smtClean="0">
                          <a:latin typeface="Microsoft YaHei" charset="0"/>
                          <a:ea typeface="Microsoft YaHei" charset="0"/>
                          <a:cs typeface="Microsoft YaHei" charset="0"/>
                        </a:rPr>
                        <a:t>WHERE</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id</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XX</a:t>
                      </a:r>
                      <a:endParaRPr kumimoji="1" lang="zh-CN" altLang="en-US" sz="2400" dirty="0" smtClean="0">
                        <a:latin typeface="Microsoft YaHei" charset="0"/>
                        <a:ea typeface="Microsoft YaHei" charset="0"/>
                        <a:cs typeface="Microsoft YaHei" charset="0"/>
                      </a:endParaRPr>
                    </a:p>
                    <a:p>
                      <a:r>
                        <a:rPr kumimoji="1" lang="en-US" altLang="zh-CN" sz="2400" dirty="0" smtClean="0">
                          <a:latin typeface="Microsoft YaHei" charset="0"/>
                          <a:ea typeface="Microsoft YaHei" charset="0"/>
                          <a:cs typeface="Microsoft YaHei" charset="0"/>
                        </a:rPr>
                        <a:t>FOR</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UPDATE;</a:t>
                      </a:r>
                      <a:endParaRPr kumimoji="1" lang="zh-CN" altLang="en-US" sz="2400" dirty="0" smtClean="0">
                        <a:latin typeface="Microsoft YaHei" charset="0"/>
                        <a:ea typeface="Microsoft YaHei" charset="0"/>
                        <a:cs typeface="Microsoft YaHei" charset="0"/>
                      </a:endParaRPr>
                    </a:p>
                  </a:txBody>
                  <a:tcPr anchor="ctr"/>
                </a:tc>
              </a:tr>
              <a:tr h="1356697">
                <a:tc>
                  <a:txBody>
                    <a:bodyPr/>
                    <a:lstStyle/>
                    <a:p>
                      <a:r>
                        <a:rPr kumimoji="1" lang="en-US" altLang="zh-CN" sz="2400" dirty="0" smtClean="0">
                          <a:latin typeface="Microsoft YaHei" charset="0"/>
                          <a:ea typeface="Microsoft YaHei" charset="0"/>
                          <a:cs typeface="Microsoft YaHei" charset="0"/>
                        </a:rPr>
                        <a:t>UPDATE</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quota</a:t>
                      </a:r>
                      <a:r>
                        <a:rPr kumimoji="1" lang="zh-CN" altLang="en-US" sz="2400" dirty="0" smtClean="0">
                          <a:latin typeface="Microsoft YaHei" charset="0"/>
                          <a:ea typeface="Microsoft YaHei" charset="0"/>
                          <a:cs typeface="Microsoft YaHei" charset="0"/>
                        </a:rPr>
                        <a:t> </a:t>
                      </a:r>
                    </a:p>
                    <a:p>
                      <a:r>
                        <a:rPr kumimoji="1" lang="en-US" altLang="zh-CN" sz="2400" dirty="0" smtClean="0">
                          <a:latin typeface="Microsoft YaHei" charset="0"/>
                          <a:ea typeface="Microsoft YaHei" charset="0"/>
                          <a:cs typeface="Microsoft YaHei" charset="0"/>
                        </a:rPr>
                        <a:t>SET</a:t>
                      </a:r>
                      <a:r>
                        <a:rPr kumimoji="1" lang="zh-CN" altLang="en-US" sz="2400" dirty="0" smtClean="0">
                          <a:latin typeface="Microsoft YaHei" charset="0"/>
                          <a:ea typeface="Microsoft YaHei" charset="0"/>
                          <a:cs typeface="Microsoft YaHei" charset="0"/>
                        </a:rPr>
                        <a:t> </a:t>
                      </a:r>
                      <a:r>
                        <a:rPr kumimoji="1" lang="en-US" altLang="zh-CN" sz="2400" dirty="0" err="1" smtClean="0">
                          <a:latin typeface="Microsoft YaHei" charset="0"/>
                          <a:ea typeface="Microsoft YaHei" charset="0"/>
                          <a:cs typeface="Microsoft YaHei" charset="0"/>
                        </a:rPr>
                        <a:t>available_quota</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available_quota-100</a:t>
                      </a:r>
                      <a:endParaRPr kumimoji="1" lang="zh-CN" altLang="en-US" sz="2400" dirty="0" smtClean="0">
                        <a:latin typeface="Microsoft YaHei" charset="0"/>
                        <a:ea typeface="Microsoft YaHei" charset="0"/>
                        <a:cs typeface="Microsoft YaHei" charset="0"/>
                      </a:endParaRPr>
                    </a:p>
                    <a:p>
                      <a:r>
                        <a:rPr kumimoji="1" lang="en-US" altLang="zh-CN" sz="2400" dirty="0" smtClean="0">
                          <a:latin typeface="Microsoft YaHei" charset="0"/>
                          <a:ea typeface="Microsoft YaHei" charset="0"/>
                          <a:cs typeface="Microsoft YaHei" charset="0"/>
                        </a:rPr>
                        <a:t>WHERE</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id</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a:t>
                      </a:r>
                      <a:r>
                        <a:rPr kumimoji="1" lang="zh-CN" altLang="en-US" sz="2400" dirty="0" smtClean="0">
                          <a:latin typeface="Microsoft YaHei" charset="0"/>
                          <a:ea typeface="Microsoft YaHei" charset="0"/>
                          <a:cs typeface="Microsoft YaHei" charset="0"/>
                        </a:rPr>
                        <a:t> </a:t>
                      </a:r>
                      <a:r>
                        <a:rPr kumimoji="1" lang="en-US" altLang="zh-CN" sz="2400" dirty="0" smtClean="0">
                          <a:latin typeface="Microsoft YaHei" charset="0"/>
                          <a:ea typeface="Microsoft YaHei" charset="0"/>
                          <a:cs typeface="Microsoft YaHei" charset="0"/>
                        </a:rPr>
                        <a:t>XX;</a:t>
                      </a:r>
                      <a:endParaRPr kumimoji="1" lang="zh-CN" altLang="en-US" sz="2400" dirty="0" smtClean="0">
                        <a:latin typeface="Microsoft YaHei" charset="0"/>
                        <a:ea typeface="Microsoft YaHei" charset="0"/>
                        <a:cs typeface="Microsoft YaHei" charset="0"/>
                      </a:endParaRPr>
                    </a:p>
                  </a:txBody>
                  <a:tcPr anchor="ctr"/>
                </a:tc>
              </a:tr>
            </a:tbl>
          </a:graphicData>
        </a:graphic>
      </p:graphicFrame>
    </p:spTree>
    <p:extLst>
      <p:ext uri="{BB962C8B-B14F-4D97-AF65-F5344CB8AC3E}">
        <p14:creationId xmlns:p14="http://schemas.microsoft.com/office/powerpoint/2010/main" val="21139439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Microsoft YaHei" charset="0"/>
                <a:ea typeface="Microsoft YaHei" charset="0"/>
                <a:cs typeface="Microsoft YaHei" charset="0"/>
              </a:rPr>
              <a:t>4.3</a:t>
            </a:r>
            <a:r>
              <a:rPr kumimoji="1" lang="zh-CN" altLang="en-US" dirty="0" smtClean="0">
                <a:latin typeface="Microsoft YaHei" charset="0"/>
                <a:ea typeface="Microsoft YaHei" charset="0"/>
                <a:cs typeface="Microsoft YaHei" charset="0"/>
              </a:rPr>
              <a:t> 分布式锁实现</a:t>
            </a:r>
            <a:endParaRPr kumimoji="1" lang="zh-CN" altLang="en-US" dirty="0">
              <a:latin typeface="Microsoft YaHei" charset="0"/>
              <a:ea typeface="Microsoft YaHei" charset="0"/>
              <a:cs typeface="Microsoft YaHei" charset="0"/>
            </a:endParaRPr>
          </a:p>
        </p:txBody>
      </p:sp>
      <p:sp>
        <p:nvSpPr>
          <p:cNvPr id="6" name="文本框 5"/>
          <p:cNvSpPr txBox="1"/>
          <p:nvPr/>
        </p:nvSpPr>
        <p:spPr>
          <a:xfrm>
            <a:off x="1313688" y="3879714"/>
            <a:ext cx="9119932" cy="1015663"/>
          </a:xfrm>
          <a:prstGeom prst="rect">
            <a:avLst/>
          </a:prstGeom>
          <a:noFill/>
        </p:spPr>
        <p:txBody>
          <a:bodyPr wrap="square" rtlCol="0">
            <a:spAutoFit/>
          </a:bodyPr>
          <a:lstStyle/>
          <a:p>
            <a:pPr>
              <a:lnSpc>
                <a:spcPct val="150000"/>
              </a:lnSpc>
            </a:pPr>
            <a:r>
              <a:rPr kumimoji="1" lang="zh-CN" altLang="en-US" sz="2000" dirty="0" smtClean="0">
                <a:latin typeface="Microsoft YaHei" charset="0"/>
                <a:ea typeface="Microsoft YaHei" charset="0"/>
                <a:cs typeface="Microsoft YaHei" charset="0"/>
              </a:rPr>
              <a:t>优点：将并发压力转移至业务层</a:t>
            </a:r>
          </a:p>
          <a:p>
            <a:pPr>
              <a:lnSpc>
                <a:spcPct val="150000"/>
              </a:lnSpc>
            </a:pPr>
            <a:r>
              <a:rPr kumimoji="1" lang="zh-CN" altLang="en-US" sz="2000" dirty="0" smtClean="0">
                <a:latin typeface="Microsoft YaHei" charset="0"/>
                <a:ea typeface="Microsoft YaHei" charset="0"/>
                <a:cs typeface="Microsoft YaHei" charset="0"/>
              </a:rPr>
              <a:t>缺点：需要结合</a:t>
            </a:r>
            <a:r>
              <a:rPr kumimoji="1" lang="en-US" altLang="zh-CN" sz="2000" dirty="0" err="1" smtClean="0">
                <a:latin typeface="Microsoft YaHei" charset="0"/>
                <a:ea typeface="Microsoft YaHei" charset="0"/>
                <a:cs typeface="Microsoft YaHei" charset="0"/>
              </a:rPr>
              <a:t>inrouter</a:t>
            </a:r>
            <a:r>
              <a:rPr kumimoji="1" lang="zh-CN" altLang="en-US" sz="2000" dirty="0" smtClean="0">
                <a:latin typeface="Microsoft YaHei" charset="0"/>
                <a:ea typeface="Microsoft YaHei" charset="0"/>
                <a:cs typeface="Microsoft YaHei" charset="0"/>
              </a:rPr>
              <a:t> 超时时间，</a:t>
            </a:r>
            <a:r>
              <a:rPr kumimoji="1" lang="en-US" altLang="zh-CN" sz="2000" dirty="0" err="1" smtClean="0">
                <a:latin typeface="Microsoft YaHei" charset="0"/>
                <a:ea typeface="Microsoft YaHei" charset="0"/>
                <a:cs typeface="Microsoft YaHei" charset="0"/>
              </a:rPr>
              <a:t>sql</a:t>
            </a:r>
            <a:r>
              <a:rPr kumimoji="1" lang="zh-CN" altLang="en-US" sz="2000" dirty="0" smtClean="0">
                <a:latin typeface="Microsoft YaHei" charset="0"/>
                <a:ea typeface="Microsoft YaHei" charset="0"/>
                <a:cs typeface="Microsoft YaHei" charset="0"/>
              </a:rPr>
              <a:t> 执行超时时间，合理设置锁的过期时间</a:t>
            </a:r>
          </a:p>
        </p:txBody>
      </p:sp>
      <p:sp>
        <p:nvSpPr>
          <p:cNvPr id="7" name="文本框 6"/>
          <p:cNvSpPr txBox="1"/>
          <p:nvPr/>
        </p:nvSpPr>
        <p:spPr>
          <a:xfrm>
            <a:off x="1313688" y="2232483"/>
            <a:ext cx="8084457" cy="646331"/>
          </a:xfrm>
          <a:prstGeom prst="rect">
            <a:avLst/>
          </a:prstGeom>
          <a:noFill/>
        </p:spPr>
        <p:txBody>
          <a:bodyPr wrap="none" rtlCol="0">
            <a:spAutoFit/>
          </a:bodyPr>
          <a:lstStyle/>
          <a:p>
            <a:pPr>
              <a:lnSpc>
                <a:spcPct val="150000"/>
              </a:lnSpc>
            </a:pPr>
            <a:r>
              <a:rPr kumimoji="1" lang="zh-CN" altLang="en-US" sz="2400" b="1" dirty="0" smtClean="0">
                <a:latin typeface="Microsoft YaHei" charset="0"/>
                <a:ea typeface="Microsoft YaHei" charset="0"/>
                <a:cs typeface="Microsoft YaHei" charset="0"/>
              </a:rPr>
              <a:t>法五：业务方针对请求加锁，并行额度处理转为串行处理</a:t>
            </a:r>
          </a:p>
        </p:txBody>
      </p:sp>
    </p:spTree>
    <p:extLst>
      <p:ext uri="{BB962C8B-B14F-4D97-AF65-F5344CB8AC3E}">
        <p14:creationId xmlns:p14="http://schemas.microsoft.com/office/powerpoint/2010/main" val="8213865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Microsoft YaHei" charset="0"/>
                <a:ea typeface="Microsoft YaHei" charset="0"/>
                <a:cs typeface="Microsoft YaHei" charset="0"/>
              </a:rPr>
              <a:t>1.1</a:t>
            </a:r>
            <a:r>
              <a:rPr kumimoji="1" lang="zh-CN" altLang="en-US" dirty="0" smtClean="0">
                <a:latin typeface="Microsoft YaHei" charset="0"/>
                <a:ea typeface="Microsoft YaHei" charset="0"/>
                <a:cs typeface="Microsoft YaHei" charset="0"/>
              </a:rPr>
              <a:t> 事务的定义</a:t>
            </a:r>
            <a:endParaRPr kumimoji="1" lang="zh-CN" altLang="en-US" dirty="0">
              <a:latin typeface="Microsoft YaHei" charset="0"/>
              <a:ea typeface="Microsoft YaHei" charset="0"/>
              <a:cs typeface="Microsoft YaHei" charset="0"/>
            </a:endParaRPr>
          </a:p>
        </p:txBody>
      </p:sp>
      <p:sp>
        <p:nvSpPr>
          <p:cNvPr id="4" name="文本框 3"/>
          <p:cNvSpPr txBox="1"/>
          <p:nvPr/>
        </p:nvSpPr>
        <p:spPr>
          <a:xfrm>
            <a:off x="1182413" y="2207172"/>
            <a:ext cx="9049407" cy="2677656"/>
          </a:xfrm>
          <a:prstGeom prst="rect">
            <a:avLst/>
          </a:prstGeom>
          <a:noFill/>
        </p:spPr>
        <p:txBody>
          <a:bodyPr wrap="square" rtlCol="0">
            <a:spAutoFit/>
          </a:bodyPr>
          <a:lstStyle/>
          <a:p>
            <a:pPr marL="285750" indent="-285750">
              <a:lnSpc>
                <a:spcPct val="300000"/>
              </a:lnSpc>
              <a:buFont typeface="Arial" charset="0"/>
              <a:buChar char="•"/>
            </a:pPr>
            <a:r>
              <a:rPr kumimoji="1" lang="zh-CN" altLang="en-US" sz="2800" dirty="0" smtClean="0">
                <a:latin typeface="Microsoft YaHei" charset="0"/>
                <a:ea typeface="Microsoft YaHei" charset="0"/>
                <a:cs typeface="Microsoft YaHei" charset="0"/>
              </a:rPr>
              <a:t>访问并更新数据库中各种数据的一个程序执行单元</a:t>
            </a:r>
          </a:p>
          <a:p>
            <a:pPr marL="285750" indent="-285750">
              <a:lnSpc>
                <a:spcPct val="300000"/>
              </a:lnSpc>
              <a:buFont typeface="Arial" charset="0"/>
              <a:buChar char="•"/>
            </a:pPr>
            <a:r>
              <a:rPr kumimoji="1" lang="zh-CN" altLang="en-US" sz="2800" dirty="0" smtClean="0">
                <a:latin typeface="Microsoft YaHei" charset="0"/>
                <a:ea typeface="Microsoft YaHei" charset="0"/>
                <a:cs typeface="Microsoft YaHei" charset="0"/>
              </a:rPr>
              <a:t>一条简单的</a:t>
            </a:r>
            <a:r>
              <a:rPr kumimoji="1" lang="en-US" altLang="zh-CN" sz="2800" dirty="0" smtClean="0">
                <a:latin typeface="Microsoft YaHei" charset="0"/>
                <a:ea typeface="Microsoft YaHei" charset="0"/>
                <a:cs typeface="Microsoft YaHei" charset="0"/>
              </a:rPr>
              <a:t>SQL</a:t>
            </a:r>
            <a:r>
              <a:rPr kumimoji="1" lang="zh-CN" altLang="en-US" sz="2800" dirty="0" smtClean="0">
                <a:latin typeface="Microsoft YaHei" charset="0"/>
                <a:ea typeface="Microsoft YaHei" charset="0"/>
                <a:cs typeface="Microsoft YaHei" charset="0"/>
              </a:rPr>
              <a:t> </a:t>
            </a:r>
            <a:r>
              <a:rPr kumimoji="1" lang="en-US" altLang="zh-CN" sz="2800" dirty="0" smtClean="0">
                <a:latin typeface="Microsoft YaHei" charset="0"/>
                <a:ea typeface="Microsoft YaHei" charset="0"/>
                <a:cs typeface="Microsoft YaHei" charset="0"/>
              </a:rPr>
              <a:t>or</a:t>
            </a:r>
            <a:r>
              <a:rPr kumimoji="1" lang="zh-CN" altLang="en-US" sz="2800" dirty="0" smtClean="0">
                <a:latin typeface="Microsoft YaHei" charset="0"/>
                <a:ea typeface="Microsoft YaHei" charset="0"/>
                <a:cs typeface="Microsoft YaHei" charset="0"/>
              </a:rPr>
              <a:t>  一组复杂的</a:t>
            </a:r>
            <a:r>
              <a:rPr kumimoji="1" lang="en-US" altLang="zh-CN" sz="2800" dirty="0" smtClean="0">
                <a:latin typeface="Microsoft YaHei" charset="0"/>
                <a:ea typeface="Microsoft YaHei" charset="0"/>
                <a:cs typeface="Microsoft YaHei" charset="0"/>
              </a:rPr>
              <a:t>SQL</a:t>
            </a:r>
            <a:endParaRPr kumimoji="1" lang="zh-CN" altLang="en-US" sz="28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39414720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Microsoft YaHei" charset="0"/>
                <a:ea typeface="Microsoft YaHei" charset="0"/>
                <a:cs typeface="Microsoft YaHei" charset="0"/>
              </a:rPr>
              <a:t>总结</a:t>
            </a:r>
            <a:endParaRPr kumimoji="1" lang="zh-CN" altLang="en-US" dirty="0">
              <a:latin typeface="Microsoft YaHei" charset="0"/>
              <a:ea typeface="Microsoft YaHei" charset="0"/>
              <a:cs typeface="Microsoft YaHei" charset="0"/>
            </a:endParaRPr>
          </a:p>
        </p:txBody>
      </p:sp>
      <p:sp>
        <p:nvSpPr>
          <p:cNvPr id="3" name="文本框 2"/>
          <p:cNvSpPr txBox="1"/>
          <p:nvPr/>
        </p:nvSpPr>
        <p:spPr>
          <a:xfrm>
            <a:off x="1481328" y="2011680"/>
            <a:ext cx="10204704" cy="3539430"/>
          </a:xfrm>
          <a:prstGeom prst="rect">
            <a:avLst/>
          </a:prstGeom>
          <a:noFill/>
        </p:spPr>
        <p:txBody>
          <a:bodyPr wrap="square" rtlCol="0">
            <a:spAutoFit/>
          </a:bodyPr>
          <a:lstStyle/>
          <a:p>
            <a:pPr marL="342900" indent="-342900">
              <a:lnSpc>
                <a:spcPct val="200000"/>
              </a:lnSpc>
              <a:buFont typeface="Arial" charset="0"/>
              <a:buChar char="•"/>
            </a:pPr>
            <a:r>
              <a:rPr kumimoji="1" lang="zh-CN" altLang="en-US" sz="2800" dirty="0" smtClean="0">
                <a:latin typeface="Microsoft YaHei" charset="0"/>
                <a:ea typeface="Microsoft YaHei" charset="0"/>
                <a:cs typeface="Microsoft YaHei" charset="0"/>
              </a:rPr>
              <a:t>事务基础（</a:t>
            </a:r>
            <a:r>
              <a:rPr kumimoji="1" lang="en-US" altLang="zh-CN" sz="2800" dirty="0" smtClean="0">
                <a:latin typeface="Microsoft YaHei" charset="0"/>
                <a:ea typeface="Microsoft YaHei" charset="0"/>
                <a:cs typeface="Microsoft YaHei" charset="0"/>
              </a:rPr>
              <a:t>ACID</a:t>
            </a:r>
            <a:r>
              <a:rPr kumimoji="1" lang="zh-CN" altLang="en-US" sz="2800" dirty="0" smtClean="0">
                <a:latin typeface="Microsoft YaHei" charset="0"/>
                <a:ea typeface="Microsoft YaHei" charset="0"/>
                <a:cs typeface="Microsoft YaHei" charset="0"/>
              </a:rPr>
              <a:t>，</a:t>
            </a:r>
            <a:r>
              <a:rPr kumimoji="1" lang="zh-CN" altLang="en-US" sz="2800" b="1" dirty="0" smtClean="0">
                <a:solidFill>
                  <a:srgbClr val="FF0000"/>
                </a:solidFill>
                <a:latin typeface="Microsoft YaHei" charset="0"/>
                <a:ea typeface="Microsoft YaHei" charset="0"/>
                <a:cs typeface="Microsoft YaHei" charset="0"/>
              </a:rPr>
              <a:t>丢失更新</a:t>
            </a:r>
            <a:r>
              <a:rPr kumimoji="1" lang="zh-CN" altLang="en-US" sz="2800" dirty="0" smtClean="0">
                <a:latin typeface="Microsoft YaHei" charset="0"/>
                <a:ea typeface="Microsoft YaHei" charset="0"/>
                <a:cs typeface="Microsoft YaHei" charset="0"/>
              </a:rPr>
              <a:t>，幻读等）</a:t>
            </a:r>
          </a:p>
          <a:p>
            <a:pPr marL="342900" indent="-342900">
              <a:lnSpc>
                <a:spcPct val="200000"/>
              </a:lnSpc>
              <a:buFont typeface="Arial" charset="0"/>
              <a:buChar char="•"/>
            </a:pPr>
            <a:r>
              <a:rPr kumimoji="1" lang="en-US" altLang="zh-CN" sz="2800" b="1" dirty="0" smtClean="0">
                <a:solidFill>
                  <a:srgbClr val="FF0000"/>
                </a:solidFill>
                <a:latin typeface="Microsoft YaHei" charset="0"/>
                <a:ea typeface="Microsoft YaHei" charset="0"/>
                <a:cs typeface="Microsoft YaHei" charset="0"/>
              </a:rPr>
              <a:t>MVCC</a:t>
            </a:r>
            <a:r>
              <a:rPr kumimoji="1" lang="zh-CN" altLang="en-US" sz="2800" dirty="0" smtClean="0">
                <a:latin typeface="Microsoft YaHei" charset="0"/>
                <a:ea typeface="Microsoft YaHei" charset="0"/>
                <a:cs typeface="Microsoft YaHei" charset="0"/>
              </a:rPr>
              <a:t>（行的隐藏列，</a:t>
            </a:r>
            <a:r>
              <a:rPr kumimoji="1" lang="en-US" altLang="zh-CN" sz="2800" dirty="0" smtClean="0">
                <a:latin typeface="Microsoft YaHei" charset="0"/>
                <a:ea typeface="Microsoft YaHei" charset="0"/>
                <a:cs typeface="Microsoft YaHei" charset="0"/>
              </a:rPr>
              <a:t>Undo</a:t>
            </a:r>
            <a:r>
              <a:rPr kumimoji="1" lang="zh-CN" altLang="en-US" sz="2800" dirty="0" smtClean="0">
                <a:latin typeface="Microsoft YaHei" charset="0"/>
                <a:ea typeface="Microsoft YaHei" charset="0"/>
                <a:cs typeface="Microsoft YaHei" charset="0"/>
              </a:rPr>
              <a:t> </a:t>
            </a:r>
            <a:r>
              <a:rPr kumimoji="1" lang="en-US" altLang="zh-CN" sz="2800" dirty="0">
                <a:latin typeface="Microsoft YaHei" charset="0"/>
                <a:ea typeface="Microsoft YaHei" charset="0"/>
                <a:cs typeface="Microsoft YaHei" charset="0"/>
              </a:rPr>
              <a:t>L</a:t>
            </a:r>
            <a:r>
              <a:rPr kumimoji="1" lang="en-US" altLang="zh-CN" sz="2800" dirty="0" smtClean="0">
                <a:latin typeface="Microsoft YaHei" charset="0"/>
                <a:ea typeface="Microsoft YaHei" charset="0"/>
                <a:cs typeface="Microsoft YaHei" charset="0"/>
              </a:rPr>
              <a:t>og</a:t>
            </a:r>
            <a:r>
              <a:rPr kumimoji="1" lang="zh-CN" altLang="en-US" sz="2800" dirty="0" smtClean="0">
                <a:latin typeface="Microsoft YaHei" charset="0"/>
                <a:ea typeface="Microsoft YaHei" charset="0"/>
                <a:cs typeface="Microsoft YaHei" charset="0"/>
              </a:rPr>
              <a:t>，</a:t>
            </a:r>
            <a:r>
              <a:rPr kumimoji="1" lang="en-US" altLang="zh-CN" sz="2800" dirty="0" smtClean="0">
                <a:latin typeface="Microsoft YaHei" charset="0"/>
                <a:ea typeface="Microsoft YaHei" charset="0"/>
                <a:cs typeface="Microsoft YaHei" charset="0"/>
              </a:rPr>
              <a:t>CURD</a:t>
            </a:r>
            <a:r>
              <a:rPr kumimoji="1" lang="zh-CN" altLang="en-US" sz="2800" dirty="0" smtClean="0">
                <a:latin typeface="Microsoft YaHei" charset="0"/>
                <a:ea typeface="Microsoft YaHei" charset="0"/>
                <a:cs typeface="Microsoft YaHei" charset="0"/>
              </a:rPr>
              <a:t>操作与行的版本的关系，行的多个版本可见性判断 ）</a:t>
            </a:r>
          </a:p>
          <a:p>
            <a:pPr marL="342900" indent="-342900">
              <a:lnSpc>
                <a:spcPct val="200000"/>
              </a:lnSpc>
              <a:buFont typeface="Arial" charset="0"/>
              <a:buChar char="•"/>
            </a:pPr>
            <a:r>
              <a:rPr kumimoji="1" lang="zh-CN" altLang="en-US" sz="2800" dirty="0" smtClean="0">
                <a:latin typeface="Microsoft YaHei" charset="0"/>
                <a:ea typeface="Microsoft YaHei" charset="0"/>
                <a:cs typeface="Microsoft YaHei" charset="0"/>
              </a:rPr>
              <a:t>基于锁的并发实现（表锁，</a:t>
            </a:r>
            <a:r>
              <a:rPr kumimoji="1" lang="zh-CN" altLang="en-US" sz="2800" b="1" dirty="0" smtClean="0">
                <a:solidFill>
                  <a:srgbClr val="FF0000"/>
                </a:solidFill>
                <a:latin typeface="Microsoft YaHei" charset="0"/>
                <a:ea typeface="Microsoft YaHei" charset="0"/>
                <a:cs typeface="Microsoft YaHei" charset="0"/>
              </a:rPr>
              <a:t>行锁，锁的兼容性，算法</a:t>
            </a:r>
            <a:r>
              <a:rPr kumimoji="1" lang="zh-CN" altLang="en-US" sz="2800" dirty="0" smtClean="0">
                <a:latin typeface="Microsoft YaHei" charset="0"/>
                <a:ea typeface="Microsoft YaHei" charset="0"/>
                <a:cs typeface="Microsoft YaHei" charset="0"/>
              </a:rPr>
              <a:t>及其实现）</a:t>
            </a:r>
          </a:p>
        </p:txBody>
      </p:sp>
    </p:spTree>
    <p:extLst>
      <p:ext uri="{BB962C8B-B14F-4D97-AF65-F5344CB8AC3E}">
        <p14:creationId xmlns:p14="http://schemas.microsoft.com/office/powerpoint/2010/main" val="205676478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Microsoft YaHei" charset="0"/>
                <a:ea typeface="Microsoft YaHei" charset="0"/>
                <a:cs typeface="Microsoft YaHei" charset="0"/>
              </a:rPr>
              <a:t>TODO--</a:t>
            </a:r>
            <a:r>
              <a:rPr kumimoji="1" lang="zh-CN" altLang="en-US" dirty="0" smtClean="0">
                <a:latin typeface="Microsoft YaHei" charset="0"/>
                <a:ea typeface="Microsoft YaHei" charset="0"/>
                <a:cs typeface="Microsoft YaHei" charset="0"/>
              </a:rPr>
              <a:t>（最终一致性）</a:t>
            </a:r>
            <a:endParaRPr kumimoji="1" lang="zh-CN" altLang="en-US" dirty="0">
              <a:latin typeface="Microsoft YaHei" charset="0"/>
              <a:ea typeface="Microsoft YaHei" charset="0"/>
              <a:cs typeface="Microsoft YaHei" charset="0"/>
            </a:endParaRPr>
          </a:p>
        </p:txBody>
      </p:sp>
      <p:sp>
        <p:nvSpPr>
          <p:cNvPr id="3" name="文本框 2"/>
          <p:cNvSpPr txBox="1"/>
          <p:nvPr/>
        </p:nvSpPr>
        <p:spPr>
          <a:xfrm>
            <a:off x="1737360" y="2249424"/>
            <a:ext cx="10204704" cy="2677656"/>
          </a:xfrm>
          <a:prstGeom prst="rect">
            <a:avLst/>
          </a:prstGeom>
          <a:noFill/>
          <a:ln>
            <a:solidFill>
              <a:schemeClr val="tx1"/>
            </a:solidFill>
            <a:prstDash val="sysDash"/>
          </a:ln>
        </p:spPr>
        <p:txBody>
          <a:bodyPr wrap="square" rtlCol="0">
            <a:spAutoFit/>
          </a:bodyPr>
          <a:lstStyle/>
          <a:p>
            <a:pPr marL="457200" indent="-457200">
              <a:lnSpc>
                <a:spcPct val="200000"/>
              </a:lnSpc>
              <a:buFont typeface="Arial" charset="0"/>
              <a:buChar char="•"/>
            </a:pPr>
            <a:r>
              <a:rPr kumimoji="1" lang="en-US" altLang="zh-CN" sz="2800" dirty="0" smtClean="0">
                <a:latin typeface="Microsoft YaHei" charset="0"/>
                <a:ea typeface="Microsoft YaHei" charset="0"/>
                <a:cs typeface="Microsoft YaHei" charset="0"/>
              </a:rPr>
              <a:t>Redo</a:t>
            </a:r>
            <a:r>
              <a:rPr kumimoji="1" lang="zh-CN" altLang="en-US" sz="2800" dirty="0" smtClean="0">
                <a:latin typeface="Microsoft YaHei" charset="0"/>
                <a:ea typeface="Microsoft YaHei" charset="0"/>
                <a:cs typeface="Microsoft YaHei" charset="0"/>
              </a:rPr>
              <a:t> </a:t>
            </a:r>
            <a:r>
              <a:rPr kumimoji="1" lang="en-US" altLang="zh-CN" sz="2800" dirty="0" smtClean="0">
                <a:latin typeface="Microsoft YaHei" charset="0"/>
                <a:ea typeface="Microsoft YaHei" charset="0"/>
                <a:cs typeface="Microsoft YaHei" charset="0"/>
              </a:rPr>
              <a:t>Log</a:t>
            </a:r>
            <a:r>
              <a:rPr kumimoji="1" lang="zh-CN" altLang="en-US" sz="2800" dirty="0" smtClean="0">
                <a:latin typeface="Microsoft YaHei" charset="0"/>
                <a:ea typeface="Microsoft YaHei" charset="0"/>
                <a:cs typeface="Microsoft YaHei" charset="0"/>
              </a:rPr>
              <a:t> </a:t>
            </a:r>
            <a:r>
              <a:rPr kumimoji="1" lang="en-US" altLang="zh-CN" sz="2800" dirty="0" smtClean="0">
                <a:latin typeface="Microsoft YaHei" charset="0"/>
                <a:ea typeface="Microsoft YaHei" charset="0"/>
                <a:cs typeface="Microsoft YaHei" charset="0"/>
              </a:rPr>
              <a:t>&amp;</a:t>
            </a:r>
            <a:r>
              <a:rPr kumimoji="1" lang="zh-CN" altLang="en-US" sz="2800" dirty="0" smtClean="0">
                <a:latin typeface="Microsoft YaHei" charset="0"/>
                <a:ea typeface="Microsoft YaHei" charset="0"/>
                <a:cs typeface="Microsoft YaHei" charset="0"/>
              </a:rPr>
              <a:t> </a:t>
            </a:r>
            <a:r>
              <a:rPr kumimoji="1" lang="en-US" altLang="zh-CN" sz="2800" dirty="0" smtClean="0">
                <a:latin typeface="Microsoft YaHei" charset="0"/>
                <a:ea typeface="Microsoft YaHei" charset="0"/>
                <a:cs typeface="Microsoft YaHei" charset="0"/>
              </a:rPr>
              <a:t>Undo</a:t>
            </a:r>
            <a:r>
              <a:rPr kumimoji="1" lang="zh-CN" altLang="en-US" sz="2800" dirty="0" smtClean="0">
                <a:latin typeface="Microsoft YaHei" charset="0"/>
                <a:ea typeface="Microsoft YaHei" charset="0"/>
                <a:cs typeface="Microsoft YaHei" charset="0"/>
              </a:rPr>
              <a:t> </a:t>
            </a:r>
            <a:r>
              <a:rPr kumimoji="1" lang="en-US" altLang="zh-CN" sz="2800" dirty="0" smtClean="0">
                <a:latin typeface="Microsoft YaHei" charset="0"/>
                <a:ea typeface="Microsoft YaHei" charset="0"/>
                <a:cs typeface="Microsoft YaHei" charset="0"/>
              </a:rPr>
              <a:t>Log</a:t>
            </a:r>
            <a:r>
              <a:rPr kumimoji="1" lang="zh-CN" altLang="en-US" sz="2800" dirty="0" smtClean="0">
                <a:latin typeface="Microsoft YaHei" charset="0"/>
                <a:ea typeface="Microsoft YaHei" charset="0"/>
                <a:cs typeface="Microsoft YaHei" charset="0"/>
              </a:rPr>
              <a:t> 的存储与更新，如何保证强一致性</a:t>
            </a:r>
          </a:p>
          <a:p>
            <a:pPr marL="457200" indent="-457200">
              <a:lnSpc>
                <a:spcPct val="200000"/>
              </a:lnSpc>
              <a:buFont typeface="Arial" charset="0"/>
              <a:buChar char="•"/>
            </a:pPr>
            <a:r>
              <a:rPr kumimoji="1" lang="en-US" altLang="zh-CN" sz="2800" dirty="0" err="1" smtClean="0">
                <a:latin typeface="Microsoft YaHei" charset="0"/>
                <a:ea typeface="Microsoft YaHei" charset="0"/>
                <a:cs typeface="Microsoft YaHei" charset="0"/>
              </a:rPr>
              <a:t>Binglog</a:t>
            </a:r>
            <a:r>
              <a:rPr kumimoji="1" lang="zh-CN" altLang="en-US" sz="2800" dirty="0" smtClean="0">
                <a:latin typeface="Microsoft YaHei" charset="0"/>
                <a:ea typeface="Microsoft YaHei" charset="0"/>
                <a:cs typeface="Microsoft YaHei" charset="0"/>
              </a:rPr>
              <a:t> 如何保证最终一致性</a:t>
            </a:r>
          </a:p>
          <a:p>
            <a:pPr marL="457200" indent="-457200">
              <a:lnSpc>
                <a:spcPct val="200000"/>
              </a:lnSpc>
              <a:buFont typeface="Arial" charset="0"/>
              <a:buChar char="•"/>
            </a:pPr>
            <a:r>
              <a:rPr kumimoji="1" lang="zh-CN" altLang="en-US" sz="2800" dirty="0" smtClean="0">
                <a:latin typeface="Microsoft YaHei" charset="0"/>
                <a:ea typeface="Microsoft YaHei" charset="0"/>
                <a:cs typeface="Microsoft YaHei" charset="0"/>
              </a:rPr>
              <a:t>跨库事务最终一致性实现方式</a:t>
            </a:r>
          </a:p>
        </p:txBody>
      </p:sp>
    </p:spTree>
    <p:extLst>
      <p:ext uri="{BB962C8B-B14F-4D97-AF65-F5344CB8AC3E}">
        <p14:creationId xmlns:p14="http://schemas.microsoft.com/office/powerpoint/2010/main" val="72491669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Microsoft YaHei" charset="0"/>
                <a:ea typeface="Microsoft YaHei" charset="0"/>
                <a:cs typeface="Microsoft YaHei" charset="0"/>
              </a:rPr>
              <a:t>我的问题</a:t>
            </a:r>
            <a:endParaRPr kumimoji="1" lang="zh-CN" altLang="en-US" dirty="0">
              <a:latin typeface="Microsoft YaHei" charset="0"/>
              <a:ea typeface="Microsoft YaHei" charset="0"/>
              <a:cs typeface="Microsoft YaHei" charset="0"/>
            </a:endParaRPr>
          </a:p>
        </p:txBody>
      </p:sp>
      <p:sp>
        <p:nvSpPr>
          <p:cNvPr id="6" name="文本框 5"/>
          <p:cNvSpPr txBox="1"/>
          <p:nvPr/>
        </p:nvSpPr>
        <p:spPr>
          <a:xfrm>
            <a:off x="1536034" y="4141780"/>
            <a:ext cx="9052718" cy="2123658"/>
          </a:xfrm>
          <a:prstGeom prst="rect">
            <a:avLst/>
          </a:prstGeom>
          <a:noFill/>
        </p:spPr>
        <p:txBody>
          <a:bodyPr wrap="square" rtlCol="0">
            <a:spAutoFit/>
          </a:bodyPr>
          <a:lstStyle/>
          <a:p>
            <a:pPr>
              <a:lnSpc>
                <a:spcPct val="150000"/>
              </a:lnSpc>
            </a:pPr>
            <a:r>
              <a:rPr kumimoji="1" lang="zh-CN" altLang="en-US" sz="2400" b="1" dirty="0" smtClean="0">
                <a:latin typeface="Microsoft YaHei" charset="0"/>
                <a:ea typeface="Microsoft YaHei" charset="0"/>
                <a:cs typeface="Microsoft YaHei" charset="0"/>
              </a:rPr>
              <a:t>问题二：</a:t>
            </a:r>
          </a:p>
          <a:p>
            <a:pPr>
              <a:lnSpc>
                <a:spcPct val="150000"/>
              </a:lnSpc>
            </a:pPr>
            <a:r>
              <a:rPr kumimoji="1" lang="zh-CN" altLang="en-US" sz="2400" b="1" u="sng" dirty="0" smtClean="0">
                <a:solidFill>
                  <a:srgbClr val="FF0000"/>
                </a:solidFill>
                <a:latin typeface="Microsoft YaHei" charset="0"/>
                <a:ea typeface="Microsoft YaHei" charset="0"/>
                <a:cs typeface="Microsoft YaHei" charset="0"/>
              </a:rPr>
              <a:t>事务内的更新对本事务可见是如何实现的？</a:t>
            </a:r>
            <a:r>
              <a:rPr kumimoji="1" lang="zh-CN" altLang="en-US" sz="2000" dirty="0" smtClean="0">
                <a:latin typeface="Microsoft YaHei" charset="0"/>
                <a:ea typeface="Microsoft YaHei" charset="0"/>
                <a:cs typeface="Microsoft YaHei" charset="0"/>
              </a:rPr>
              <a:t>（附，已知</a:t>
            </a:r>
            <a:r>
              <a:rPr kumimoji="1" lang="en-US" altLang="zh-CN" sz="2000" dirty="0" smtClean="0">
                <a:latin typeface="Microsoft YaHei" charset="0"/>
                <a:ea typeface="Microsoft YaHei" charset="0"/>
                <a:cs typeface="Microsoft YaHei" charset="0"/>
              </a:rPr>
              <a:t>read</a:t>
            </a:r>
            <a:r>
              <a:rPr kumimoji="1" lang="zh-CN" altLang="en-US" sz="2000" dirty="0" smtClean="0">
                <a:latin typeface="Microsoft YaHei" charset="0"/>
                <a:ea typeface="Microsoft YaHei" charset="0"/>
                <a:cs typeface="Microsoft YaHei" charset="0"/>
              </a:rPr>
              <a:t> </a:t>
            </a:r>
            <a:r>
              <a:rPr kumimoji="1" lang="en-US" altLang="zh-CN" sz="2000" dirty="0" smtClean="0">
                <a:latin typeface="Microsoft YaHei" charset="0"/>
                <a:ea typeface="Microsoft YaHei" charset="0"/>
                <a:cs typeface="Microsoft YaHei" charset="0"/>
              </a:rPr>
              <a:t>view</a:t>
            </a:r>
            <a:r>
              <a:rPr kumimoji="1" lang="zh-CN" altLang="en-US" sz="2000" dirty="0" smtClean="0">
                <a:latin typeface="Microsoft YaHei" charset="0"/>
                <a:ea typeface="Microsoft YaHei" charset="0"/>
                <a:cs typeface="Microsoft YaHei" charset="0"/>
              </a:rPr>
              <a:t> 对象 的</a:t>
            </a:r>
            <a:r>
              <a:rPr kumimoji="1" lang="en-US" altLang="zh-CN" sz="2000" dirty="0" err="1" smtClean="0">
                <a:latin typeface="Microsoft YaHei" charset="0"/>
                <a:ea typeface="Microsoft YaHei" charset="0"/>
                <a:cs typeface="Microsoft YaHei" charset="0"/>
              </a:rPr>
              <a:t>tx_ids</a:t>
            </a:r>
            <a:r>
              <a:rPr kumimoji="1" lang="zh-CN" altLang="en-US" sz="2000" dirty="0" smtClean="0">
                <a:latin typeface="Microsoft YaHei" charset="0"/>
                <a:ea typeface="Microsoft YaHei" charset="0"/>
                <a:cs typeface="Microsoft YaHei" charset="0"/>
              </a:rPr>
              <a:t> 属性不包含 本事务</a:t>
            </a:r>
            <a:r>
              <a:rPr kumimoji="1" lang="en-US" altLang="zh-CN" sz="2000" dirty="0" smtClean="0">
                <a:latin typeface="Microsoft YaHei" charset="0"/>
                <a:ea typeface="Microsoft YaHei" charset="0"/>
                <a:cs typeface="Microsoft YaHei" charset="0"/>
              </a:rPr>
              <a:t>ID</a:t>
            </a:r>
            <a:r>
              <a:rPr kumimoji="1" lang="zh-CN" altLang="en-US" sz="2000" dirty="0" smtClean="0">
                <a:latin typeface="Microsoft YaHei" charset="0"/>
                <a:ea typeface="Microsoft YaHei" charset="0"/>
                <a:cs typeface="Microsoft YaHei" charset="0"/>
              </a:rPr>
              <a:t>，难道针对是否是本事务有个特殊的判断的逻辑，不完全遵从可见性算法？）</a:t>
            </a:r>
          </a:p>
        </p:txBody>
      </p:sp>
      <p:sp>
        <p:nvSpPr>
          <p:cNvPr id="5" name="文本框 4"/>
          <p:cNvSpPr txBox="1"/>
          <p:nvPr/>
        </p:nvSpPr>
        <p:spPr>
          <a:xfrm>
            <a:off x="1536034" y="1843088"/>
            <a:ext cx="9119932" cy="2123658"/>
          </a:xfrm>
          <a:prstGeom prst="rect">
            <a:avLst/>
          </a:prstGeom>
          <a:noFill/>
        </p:spPr>
        <p:txBody>
          <a:bodyPr wrap="square" rtlCol="0">
            <a:spAutoFit/>
          </a:bodyPr>
          <a:lstStyle/>
          <a:p>
            <a:pPr>
              <a:lnSpc>
                <a:spcPct val="150000"/>
              </a:lnSpc>
            </a:pPr>
            <a:r>
              <a:rPr kumimoji="1" lang="zh-CN" altLang="en-US" sz="2400" b="1" dirty="0" smtClean="0">
                <a:latin typeface="Microsoft YaHei" charset="0"/>
                <a:ea typeface="Microsoft YaHei" charset="0"/>
                <a:cs typeface="Microsoft YaHei" charset="0"/>
              </a:rPr>
              <a:t>问题一：</a:t>
            </a:r>
            <a:endParaRPr kumimoji="1" lang="zh-CN" altLang="en-US" sz="2400" b="1" dirty="0">
              <a:latin typeface="Microsoft YaHei" charset="0"/>
              <a:ea typeface="Microsoft YaHei" charset="0"/>
              <a:cs typeface="Microsoft YaHei" charset="0"/>
            </a:endParaRPr>
          </a:p>
          <a:p>
            <a:pPr>
              <a:lnSpc>
                <a:spcPct val="150000"/>
              </a:lnSpc>
            </a:pPr>
            <a:r>
              <a:rPr kumimoji="1" lang="zh-CN" altLang="en-US" sz="2000" dirty="0" smtClean="0">
                <a:latin typeface="Microsoft YaHei" charset="0"/>
                <a:ea typeface="Microsoft YaHei" charset="0"/>
                <a:cs typeface="Microsoft YaHei" charset="0"/>
              </a:rPr>
              <a:t>描述</a:t>
            </a:r>
            <a:r>
              <a:rPr kumimoji="1" lang="en-US" altLang="zh-CN" sz="2000" dirty="0" smtClean="0">
                <a:latin typeface="Microsoft YaHei" charset="0"/>
                <a:ea typeface="Microsoft YaHei" charset="0"/>
                <a:cs typeface="Microsoft YaHei" charset="0"/>
              </a:rPr>
              <a:t>MVCC</a:t>
            </a:r>
            <a:r>
              <a:rPr kumimoji="1" lang="zh-CN" altLang="en-US" sz="2000" dirty="0" smtClean="0">
                <a:latin typeface="Microsoft YaHei" charset="0"/>
                <a:ea typeface="Microsoft YaHei" charset="0"/>
                <a:cs typeface="Microsoft YaHei" charset="0"/>
              </a:rPr>
              <a:t>的创建时间和更新时间 对应的是</a:t>
            </a:r>
            <a:r>
              <a:rPr kumimoji="1" lang="en-US" altLang="zh-CN" sz="2000" dirty="0" smtClean="0">
                <a:latin typeface="Microsoft YaHei" charset="0"/>
                <a:ea typeface="Microsoft YaHei" charset="0"/>
                <a:cs typeface="Microsoft YaHei" charset="0"/>
              </a:rPr>
              <a:t>DB_TRX_ID</a:t>
            </a:r>
            <a:r>
              <a:rPr kumimoji="1" lang="zh-CN" altLang="en-US" sz="2000" dirty="0" smtClean="0">
                <a:latin typeface="Microsoft YaHei" charset="0"/>
                <a:ea typeface="Microsoft YaHei" charset="0"/>
                <a:cs typeface="Microsoft YaHei" charset="0"/>
              </a:rPr>
              <a:t> ， </a:t>
            </a:r>
            <a:r>
              <a:rPr kumimoji="1" lang="zh-CN" altLang="en-US" sz="2400" b="1" u="sng" dirty="0" smtClean="0">
                <a:solidFill>
                  <a:srgbClr val="FF0000"/>
                </a:solidFill>
                <a:latin typeface="Microsoft YaHei" charset="0"/>
                <a:ea typeface="Microsoft YaHei" charset="0"/>
                <a:cs typeface="Microsoft YaHei" charset="0"/>
              </a:rPr>
              <a:t>删除时间</a:t>
            </a:r>
            <a:r>
              <a:rPr kumimoji="1" lang="zh-CN" altLang="en-US" sz="2000" dirty="0" smtClean="0">
                <a:latin typeface="Microsoft YaHei" charset="0"/>
                <a:ea typeface="Microsoft YaHei" charset="0"/>
                <a:cs typeface="Microsoft YaHei" charset="0"/>
              </a:rPr>
              <a:t>是否也是对应该字段，如果不是，则其是什么？（附，已知行的存储 接口包含</a:t>
            </a:r>
            <a:r>
              <a:rPr kumimoji="1" lang="en-US" altLang="zh-CN" sz="2000" dirty="0" smtClean="0">
                <a:latin typeface="Microsoft YaHei" charset="0"/>
                <a:ea typeface="Microsoft YaHei" charset="0"/>
                <a:cs typeface="Microsoft YaHei" charset="0"/>
              </a:rPr>
              <a:t>deleted</a:t>
            </a:r>
            <a:r>
              <a:rPr kumimoji="1" lang="zh-CN" altLang="en-US" sz="2000" dirty="0" smtClean="0">
                <a:latin typeface="Microsoft YaHei" charset="0"/>
                <a:ea typeface="Microsoft YaHei" charset="0"/>
                <a:cs typeface="Microsoft YaHei" charset="0"/>
              </a:rPr>
              <a:t> </a:t>
            </a:r>
            <a:r>
              <a:rPr kumimoji="1" lang="en-US" altLang="zh-CN" sz="2000" dirty="0" smtClean="0">
                <a:latin typeface="Microsoft YaHei" charset="0"/>
                <a:ea typeface="Microsoft YaHei" charset="0"/>
                <a:cs typeface="Microsoft YaHei" charset="0"/>
              </a:rPr>
              <a:t>flag</a:t>
            </a:r>
            <a:r>
              <a:rPr kumimoji="1" lang="zh-CN" altLang="en-US" sz="2000" dirty="0" smtClean="0">
                <a:latin typeface="Microsoft YaHei" charset="0"/>
                <a:ea typeface="Microsoft YaHei" charset="0"/>
                <a:cs typeface="Microsoft YaHei" charset="0"/>
              </a:rPr>
              <a:t> 字段标识该行是否已经删除）</a:t>
            </a:r>
          </a:p>
        </p:txBody>
      </p:sp>
    </p:spTree>
    <p:extLst>
      <p:ext uri="{BB962C8B-B14F-4D97-AF65-F5344CB8AC3E}">
        <p14:creationId xmlns:p14="http://schemas.microsoft.com/office/powerpoint/2010/main" val="96520738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Microsoft YaHei" charset="0"/>
                <a:ea typeface="Microsoft YaHei" charset="0"/>
                <a:cs typeface="Microsoft YaHei" charset="0"/>
              </a:rPr>
              <a:t>我的问题</a:t>
            </a:r>
            <a:endParaRPr kumimoji="1" lang="zh-CN" altLang="en-US" dirty="0">
              <a:latin typeface="Microsoft YaHei" charset="0"/>
              <a:ea typeface="Microsoft YaHei" charset="0"/>
              <a:cs typeface="Microsoft YaHei" charset="0"/>
            </a:endParaRPr>
          </a:p>
        </p:txBody>
      </p:sp>
      <p:sp>
        <p:nvSpPr>
          <p:cNvPr id="5" name="文本框 4"/>
          <p:cNvSpPr txBox="1"/>
          <p:nvPr/>
        </p:nvSpPr>
        <p:spPr>
          <a:xfrm>
            <a:off x="1682338" y="1879664"/>
            <a:ext cx="9119932" cy="1200329"/>
          </a:xfrm>
          <a:prstGeom prst="rect">
            <a:avLst/>
          </a:prstGeom>
          <a:noFill/>
        </p:spPr>
        <p:txBody>
          <a:bodyPr wrap="square" rtlCol="0">
            <a:spAutoFit/>
          </a:bodyPr>
          <a:lstStyle/>
          <a:p>
            <a:pPr>
              <a:lnSpc>
                <a:spcPct val="150000"/>
              </a:lnSpc>
            </a:pPr>
            <a:r>
              <a:rPr kumimoji="1" lang="zh-CN" altLang="en-US" sz="2400" b="1" dirty="0" smtClean="0">
                <a:latin typeface="Microsoft YaHei" charset="0"/>
                <a:ea typeface="Microsoft YaHei" charset="0"/>
                <a:cs typeface="Microsoft YaHei" charset="0"/>
              </a:rPr>
              <a:t>问题三：</a:t>
            </a:r>
          </a:p>
          <a:p>
            <a:pPr lvl="1">
              <a:lnSpc>
                <a:spcPct val="150000"/>
              </a:lnSpc>
            </a:pPr>
            <a:r>
              <a:rPr kumimoji="1" lang="zh-CN" altLang="en-US" sz="2400" dirty="0" smtClean="0">
                <a:latin typeface="Microsoft YaHei" charset="0"/>
                <a:ea typeface="Microsoft YaHei" charset="0"/>
                <a:cs typeface="Microsoft YaHei" charset="0"/>
              </a:rPr>
              <a:t>共享锁的应用场景？</a:t>
            </a:r>
          </a:p>
        </p:txBody>
      </p:sp>
    </p:spTree>
    <p:extLst>
      <p:ext uri="{BB962C8B-B14F-4D97-AF65-F5344CB8AC3E}">
        <p14:creationId xmlns:p14="http://schemas.microsoft.com/office/powerpoint/2010/main" val="106770172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42032" y="2121408"/>
            <a:ext cx="7534656" cy="2123658"/>
          </a:xfrm>
          <a:prstGeom prst="rect">
            <a:avLst/>
          </a:prstGeom>
          <a:noFill/>
        </p:spPr>
        <p:txBody>
          <a:bodyPr wrap="square" rtlCol="0">
            <a:spAutoFit/>
          </a:bodyPr>
          <a:lstStyle/>
          <a:p>
            <a:pPr algn="ctr">
              <a:lnSpc>
                <a:spcPct val="150000"/>
              </a:lnSpc>
            </a:pPr>
            <a:r>
              <a:rPr kumimoji="1" lang="en-US" altLang="zh-CN" sz="8800" i="1" dirty="0" smtClean="0">
                <a:solidFill>
                  <a:srgbClr val="0070C0"/>
                </a:solidFill>
                <a:latin typeface="Microsoft YaHei" charset="0"/>
                <a:ea typeface="Microsoft YaHei" charset="0"/>
                <a:cs typeface="Microsoft YaHei" charset="0"/>
              </a:rPr>
              <a:t>THANK</a:t>
            </a:r>
            <a:r>
              <a:rPr kumimoji="1" lang="zh-CN" altLang="en-US" sz="8800" i="1" dirty="0" smtClean="0">
                <a:solidFill>
                  <a:srgbClr val="0070C0"/>
                </a:solidFill>
                <a:latin typeface="Microsoft YaHei" charset="0"/>
                <a:ea typeface="Microsoft YaHei" charset="0"/>
                <a:cs typeface="Microsoft YaHei" charset="0"/>
              </a:rPr>
              <a:t> </a:t>
            </a:r>
            <a:r>
              <a:rPr kumimoji="1" lang="en-US" altLang="zh-CN" sz="8800" i="1" dirty="0" smtClean="0">
                <a:solidFill>
                  <a:srgbClr val="0070C0"/>
                </a:solidFill>
                <a:latin typeface="Microsoft YaHei" charset="0"/>
                <a:ea typeface="Microsoft YaHei" charset="0"/>
                <a:cs typeface="Microsoft YaHei" charset="0"/>
              </a:rPr>
              <a:t>YOU</a:t>
            </a:r>
            <a:r>
              <a:rPr kumimoji="1" lang="zh-CN" altLang="en-US" sz="8800" i="1" dirty="0" smtClean="0">
                <a:solidFill>
                  <a:srgbClr val="0070C0"/>
                </a:solidFill>
                <a:latin typeface="Microsoft YaHei" charset="0"/>
                <a:ea typeface="Microsoft YaHei" charset="0"/>
                <a:cs typeface="Microsoft YaHei" charset="0"/>
              </a:rPr>
              <a:t>！</a:t>
            </a:r>
          </a:p>
        </p:txBody>
      </p:sp>
      <p:sp>
        <p:nvSpPr>
          <p:cNvPr id="2" name="文本框 1"/>
          <p:cNvSpPr txBox="1"/>
          <p:nvPr/>
        </p:nvSpPr>
        <p:spPr>
          <a:xfrm>
            <a:off x="0" y="5614416"/>
            <a:ext cx="12192000" cy="1015663"/>
          </a:xfrm>
          <a:prstGeom prst="rect">
            <a:avLst/>
          </a:prstGeom>
          <a:solidFill>
            <a:srgbClr val="0070C0"/>
          </a:solidFill>
          <a:ln>
            <a:solidFill>
              <a:srgbClr val="0070C0"/>
            </a:solidFill>
          </a:ln>
        </p:spPr>
        <p:txBody>
          <a:bodyPr wrap="square" rtlCol="0">
            <a:spAutoFit/>
          </a:bodyPr>
          <a:lstStyle/>
          <a:p>
            <a:pPr algn="dist">
              <a:lnSpc>
                <a:spcPct val="150000"/>
              </a:lnSpc>
            </a:pPr>
            <a:r>
              <a:rPr kumimoji="1" lang="zh-CN" altLang="en-US" sz="4000" dirty="0" smtClean="0">
                <a:solidFill>
                  <a:schemeClr val="bg1"/>
                </a:solidFill>
                <a:latin typeface="Microsoft YaHei" charset="0"/>
                <a:ea typeface="Microsoft YaHei" charset="0"/>
                <a:cs typeface="Microsoft YaHei" charset="0"/>
              </a:rPr>
              <a:t>路漫漫其修远</a:t>
            </a:r>
            <a:r>
              <a:rPr kumimoji="1" lang="zh-CN" altLang="en-US" sz="4000" smtClean="0">
                <a:solidFill>
                  <a:schemeClr val="bg1"/>
                </a:solidFill>
                <a:latin typeface="Microsoft YaHei" charset="0"/>
                <a:ea typeface="Microsoft YaHei" charset="0"/>
                <a:cs typeface="Microsoft YaHei" charset="0"/>
              </a:rPr>
              <a:t>兮，吾将上线而求索</a:t>
            </a:r>
            <a:endParaRPr kumimoji="1" lang="zh-CN" altLang="en-US" sz="4000" dirty="0" smtClean="0">
              <a:solidFill>
                <a:schemeClr val="bg1"/>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53150624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latin typeface="Microsoft YaHei" charset="0"/>
                <a:ea typeface="Microsoft YaHei" charset="0"/>
                <a:cs typeface="Microsoft YaHei" charset="0"/>
              </a:rPr>
              <a:t>扫码给好评</a:t>
            </a:r>
            <a:endParaRPr kumimoji="1" lang="zh-CN" altLang="en-US" dirty="0">
              <a:latin typeface="Microsoft YaHei" charset="0"/>
              <a:ea typeface="Microsoft YaHei" charset="0"/>
              <a:cs typeface="Microsoft YaHei"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432" y="1591056"/>
            <a:ext cx="5273040" cy="5273040"/>
          </a:xfrm>
          <a:prstGeom prst="rect">
            <a:avLst/>
          </a:prstGeom>
        </p:spPr>
      </p:pic>
    </p:spTree>
    <p:extLst>
      <p:ext uri="{BB962C8B-B14F-4D97-AF65-F5344CB8AC3E}">
        <p14:creationId xmlns:p14="http://schemas.microsoft.com/office/powerpoint/2010/main" val="182875372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Microsoft YaHei" charset="0"/>
                <a:ea typeface="Microsoft YaHei" charset="0"/>
                <a:cs typeface="Microsoft YaHei" charset="0"/>
              </a:rPr>
              <a:t>2.4</a:t>
            </a:r>
            <a:r>
              <a:rPr kumimoji="1" lang="zh-CN" altLang="en-US" dirty="0" smtClean="0">
                <a:latin typeface="Microsoft YaHei" charset="0"/>
                <a:ea typeface="Microsoft YaHei" charset="0"/>
                <a:cs typeface="Microsoft YaHei" charset="0"/>
              </a:rPr>
              <a:t> 锁的算法</a:t>
            </a:r>
            <a:endParaRPr kumimoji="1" lang="zh-CN" altLang="en-US" dirty="0">
              <a:latin typeface="Microsoft YaHei" charset="0"/>
              <a:ea typeface="Microsoft YaHei" charset="0"/>
              <a:cs typeface="Microsoft YaHei" charset="0"/>
            </a:endParaRPr>
          </a:p>
        </p:txBody>
      </p:sp>
      <p:sp>
        <p:nvSpPr>
          <p:cNvPr id="4" name="文本框 3"/>
          <p:cNvSpPr txBox="1"/>
          <p:nvPr/>
        </p:nvSpPr>
        <p:spPr>
          <a:xfrm>
            <a:off x="1321620" y="2259986"/>
            <a:ext cx="3929787" cy="584775"/>
          </a:xfrm>
          <a:prstGeom prst="rect">
            <a:avLst/>
          </a:prstGeom>
          <a:noFill/>
        </p:spPr>
        <p:txBody>
          <a:bodyPr wrap="square" rtlCol="0">
            <a:spAutoFit/>
          </a:bodyPr>
          <a:lstStyle/>
          <a:p>
            <a:pPr marL="285750" indent="-285750">
              <a:buFont typeface="Arial" charset="0"/>
              <a:buChar char="•"/>
            </a:pPr>
            <a:r>
              <a:rPr kumimoji="1" lang="en-US" altLang="zh-CN" sz="3200" dirty="0" smtClean="0">
                <a:latin typeface="Microsoft YaHei" charset="0"/>
                <a:ea typeface="Microsoft YaHei" charset="0"/>
                <a:cs typeface="Microsoft YaHei" charset="0"/>
              </a:rPr>
              <a:t>Record</a:t>
            </a:r>
            <a:r>
              <a:rPr kumimoji="1" lang="zh-CN" altLang="en-US" sz="3200" dirty="0" smtClean="0">
                <a:latin typeface="Microsoft YaHei" charset="0"/>
                <a:ea typeface="Microsoft YaHei" charset="0"/>
                <a:cs typeface="Microsoft YaHei" charset="0"/>
              </a:rPr>
              <a:t> </a:t>
            </a:r>
            <a:r>
              <a:rPr kumimoji="1" lang="en-US" altLang="zh-CN" sz="3200" dirty="0" smtClean="0">
                <a:latin typeface="Microsoft YaHei" charset="0"/>
                <a:ea typeface="Microsoft YaHei" charset="0"/>
                <a:cs typeface="Microsoft YaHei" charset="0"/>
              </a:rPr>
              <a:t>lock</a:t>
            </a:r>
            <a:endParaRPr kumimoji="1" lang="zh-CN" altLang="en-US" sz="3200" dirty="0" smtClean="0">
              <a:latin typeface="Microsoft YaHei" charset="0"/>
              <a:ea typeface="Microsoft YaHei" charset="0"/>
              <a:cs typeface="Microsoft YaHei" charset="0"/>
            </a:endParaRPr>
          </a:p>
        </p:txBody>
      </p:sp>
      <p:sp>
        <p:nvSpPr>
          <p:cNvPr id="5" name="矩形 4"/>
          <p:cNvSpPr/>
          <p:nvPr/>
        </p:nvSpPr>
        <p:spPr>
          <a:xfrm>
            <a:off x="1269996" y="3392794"/>
            <a:ext cx="3981411" cy="584775"/>
          </a:xfrm>
          <a:prstGeom prst="rect">
            <a:avLst/>
          </a:prstGeom>
        </p:spPr>
        <p:txBody>
          <a:bodyPr wrap="square">
            <a:spAutoFit/>
          </a:bodyPr>
          <a:lstStyle/>
          <a:p>
            <a:pPr marL="285750" indent="-285750">
              <a:buFont typeface="Arial" charset="0"/>
              <a:buChar char="•"/>
            </a:pPr>
            <a:r>
              <a:rPr kumimoji="1" lang="en-US" altLang="zh-CN" sz="3200" dirty="0" smtClean="0">
                <a:latin typeface="Microsoft YaHei" charset="0"/>
                <a:ea typeface="Microsoft YaHei" charset="0"/>
                <a:cs typeface="Microsoft YaHei" charset="0"/>
              </a:rPr>
              <a:t>Gap</a:t>
            </a:r>
            <a:r>
              <a:rPr kumimoji="1" lang="zh-CN" altLang="en-US" sz="3200" dirty="0" smtClean="0">
                <a:latin typeface="Microsoft YaHei" charset="0"/>
                <a:ea typeface="Microsoft YaHei" charset="0"/>
                <a:cs typeface="Microsoft YaHei" charset="0"/>
              </a:rPr>
              <a:t> </a:t>
            </a:r>
            <a:r>
              <a:rPr kumimoji="1" lang="en-US" altLang="zh-CN" sz="3200" dirty="0" smtClean="0">
                <a:latin typeface="Microsoft YaHei" charset="0"/>
                <a:ea typeface="Microsoft YaHei" charset="0"/>
                <a:cs typeface="Microsoft YaHei" charset="0"/>
              </a:rPr>
              <a:t>lock</a:t>
            </a:r>
            <a:endParaRPr kumimoji="1" lang="zh-CN" altLang="en-US" sz="3200" dirty="0" smtClean="0">
              <a:latin typeface="Microsoft YaHei" charset="0"/>
              <a:ea typeface="Microsoft YaHei" charset="0"/>
              <a:cs typeface="Microsoft YaHei" charset="0"/>
            </a:endParaRPr>
          </a:p>
        </p:txBody>
      </p:sp>
      <p:sp>
        <p:nvSpPr>
          <p:cNvPr id="6" name="矩形 5"/>
          <p:cNvSpPr/>
          <p:nvPr/>
        </p:nvSpPr>
        <p:spPr>
          <a:xfrm>
            <a:off x="1269996" y="4525602"/>
            <a:ext cx="3981411" cy="584775"/>
          </a:xfrm>
          <a:prstGeom prst="rect">
            <a:avLst/>
          </a:prstGeom>
        </p:spPr>
        <p:txBody>
          <a:bodyPr wrap="none">
            <a:spAutoFit/>
          </a:bodyPr>
          <a:lstStyle/>
          <a:p>
            <a:pPr marL="285750" indent="-285750">
              <a:buFont typeface="Arial" charset="0"/>
              <a:buChar char="•"/>
            </a:pPr>
            <a:r>
              <a:rPr kumimoji="1" lang="en-US" altLang="zh-CN" sz="3200" dirty="0" smtClean="0">
                <a:latin typeface="Microsoft YaHei" charset="0"/>
                <a:ea typeface="Microsoft YaHei" charset="0"/>
                <a:cs typeface="Microsoft YaHei" charset="0"/>
              </a:rPr>
              <a:t>The</a:t>
            </a:r>
            <a:r>
              <a:rPr kumimoji="1" lang="zh-CN" altLang="en-US" sz="3200" dirty="0" smtClean="0">
                <a:latin typeface="Microsoft YaHei" charset="0"/>
                <a:ea typeface="Microsoft YaHei" charset="0"/>
                <a:cs typeface="Microsoft YaHei" charset="0"/>
              </a:rPr>
              <a:t> </a:t>
            </a:r>
            <a:r>
              <a:rPr kumimoji="1" lang="en-US" altLang="zh-CN" sz="3200" dirty="0" smtClean="0">
                <a:latin typeface="Microsoft YaHei" charset="0"/>
                <a:ea typeface="Microsoft YaHei" charset="0"/>
                <a:cs typeface="Microsoft YaHei" charset="0"/>
              </a:rPr>
              <a:t>Next-key</a:t>
            </a:r>
            <a:r>
              <a:rPr kumimoji="1" lang="zh-CN" altLang="en-US" sz="3200" dirty="0" smtClean="0">
                <a:latin typeface="Microsoft YaHei" charset="0"/>
                <a:ea typeface="Microsoft YaHei" charset="0"/>
                <a:cs typeface="Microsoft YaHei" charset="0"/>
              </a:rPr>
              <a:t> </a:t>
            </a:r>
            <a:r>
              <a:rPr kumimoji="1" lang="en-US" altLang="zh-CN" sz="3200" dirty="0" smtClean="0">
                <a:latin typeface="Microsoft YaHei" charset="0"/>
                <a:ea typeface="Microsoft YaHei" charset="0"/>
                <a:cs typeface="Microsoft YaHei" charset="0"/>
              </a:rPr>
              <a:t>lock</a:t>
            </a:r>
            <a:endParaRPr kumimoji="1" lang="zh-CN" altLang="en-US" sz="3200" dirty="0" smtClean="0">
              <a:latin typeface="Microsoft YaHei" charset="0"/>
              <a:ea typeface="Microsoft YaHei" charset="0"/>
              <a:cs typeface="Microsoft YaHei" charset="0"/>
            </a:endParaRPr>
          </a:p>
        </p:txBody>
      </p:sp>
      <p:pic>
        <p:nvPicPr>
          <p:cNvPr id="7" name="图片 6"/>
          <p:cNvPicPr>
            <a:picLocks noChangeAspect="1"/>
          </p:cNvPicPr>
          <p:nvPr/>
        </p:nvPicPr>
        <p:blipFill>
          <a:blip r:embed="rId3"/>
          <a:stretch>
            <a:fillRect/>
          </a:stretch>
        </p:blipFill>
        <p:spPr>
          <a:xfrm>
            <a:off x="4412932" y="2377331"/>
            <a:ext cx="7164431" cy="2148271"/>
          </a:xfrm>
          <a:prstGeom prst="rect">
            <a:avLst/>
          </a:prstGeom>
        </p:spPr>
      </p:pic>
    </p:spTree>
    <p:extLst>
      <p:ext uri="{BB962C8B-B14F-4D97-AF65-F5344CB8AC3E}">
        <p14:creationId xmlns:p14="http://schemas.microsoft.com/office/powerpoint/2010/main" val="12107110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Microsoft YaHei" charset="0"/>
                <a:ea typeface="Microsoft YaHei" charset="0"/>
                <a:cs typeface="Microsoft YaHei" charset="0"/>
              </a:rPr>
              <a:t>2.2</a:t>
            </a:r>
            <a:r>
              <a:rPr kumimoji="1" lang="zh-CN" altLang="en-US" dirty="0" smtClean="0">
                <a:latin typeface="Microsoft YaHei" charset="0"/>
                <a:ea typeface="Microsoft YaHei" charset="0"/>
                <a:cs typeface="Microsoft YaHei" charset="0"/>
              </a:rPr>
              <a:t> </a:t>
            </a:r>
            <a:r>
              <a:rPr kumimoji="1" lang="en-US" altLang="zh-CN" dirty="0" smtClean="0">
                <a:latin typeface="Microsoft YaHei" charset="0"/>
                <a:ea typeface="Microsoft YaHei" charset="0"/>
                <a:cs typeface="Microsoft YaHei" charset="0"/>
              </a:rPr>
              <a:t>MVCC</a:t>
            </a:r>
            <a:r>
              <a:rPr kumimoji="1" lang="zh-CN" altLang="en-US" dirty="0" smtClean="0">
                <a:latin typeface="Microsoft YaHei" charset="0"/>
                <a:ea typeface="Microsoft YaHei" charset="0"/>
                <a:cs typeface="Microsoft YaHei" charset="0"/>
              </a:rPr>
              <a:t> 与隔离级别</a:t>
            </a:r>
            <a:endParaRPr kumimoji="1" lang="zh-CN" altLang="en-US" dirty="0">
              <a:latin typeface="Microsoft YaHei" charset="0"/>
              <a:ea typeface="Microsoft YaHei" charset="0"/>
              <a:cs typeface="Microsoft YaHei" charset="0"/>
            </a:endParaRPr>
          </a:p>
        </p:txBody>
      </p:sp>
      <p:pic>
        <p:nvPicPr>
          <p:cNvPr id="4" name="图片 3"/>
          <p:cNvPicPr/>
          <p:nvPr/>
        </p:nvPicPr>
        <p:blipFill rotWithShape="1">
          <a:blip r:embed="rId2"/>
          <a:srcRect t="4556"/>
          <a:stretch/>
        </p:blipFill>
        <p:spPr bwMode="auto">
          <a:xfrm>
            <a:off x="1865376" y="0"/>
            <a:ext cx="10326624" cy="685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81762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Microsoft YaHei" charset="0"/>
                <a:ea typeface="Microsoft YaHei" charset="0"/>
                <a:cs typeface="Microsoft YaHei" charset="0"/>
              </a:rPr>
              <a:t>可见性判断</a:t>
            </a:r>
            <a:endParaRPr kumimoji="1" lang="zh-CN" altLang="en-US" dirty="0">
              <a:latin typeface="Microsoft YaHei" charset="0"/>
              <a:ea typeface="Microsoft YaHei" charset="0"/>
              <a:cs typeface="Microsoft YaHei" charset="0"/>
            </a:endParaRPr>
          </a:p>
        </p:txBody>
      </p:sp>
      <p:sp>
        <p:nvSpPr>
          <p:cNvPr id="4" name="文本框 3"/>
          <p:cNvSpPr txBox="1"/>
          <p:nvPr/>
        </p:nvSpPr>
        <p:spPr>
          <a:xfrm>
            <a:off x="1042416" y="1828800"/>
            <a:ext cx="2505456" cy="369332"/>
          </a:xfrm>
          <a:prstGeom prst="rect">
            <a:avLst/>
          </a:prstGeom>
          <a:noFill/>
        </p:spPr>
        <p:txBody>
          <a:bodyPr wrap="square" rtlCol="0">
            <a:spAutoFit/>
          </a:bodyPr>
          <a:lstStyle/>
          <a:p>
            <a:r>
              <a:rPr kumimoji="1" lang="zh-CN" altLang="en-US" dirty="0" smtClean="0"/>
              <a:t>可见性算法</a:t>
            </a:r>
            <a:endParaRPr kumimoji="1" lang="zh-CN" altLang="en-US" dirty="0"/>
          </a:p>
        </p:txBody>
      </p:sp>
      <p:pic>
        <p:nvPicPr>
          <p:cNvPr id="5" name="图片 4"/>
          <p:cNvPicPr>
            <a:picLocks noChangeAspect="1"/>
          </p:cNvPicPr>
          <p:nvPr/>
        </p:nvPicPr>
        <p:blipFill>
          <a:blip r:embed="rId3"/>
          <a:stretch>
            <a:fillRect/>
          </a:stretch>
        </p:blipFill>
        <p:spPr>
          <a:xfrm>
            <a:off x="838200" y="2336244"/>
            <a:ext cx="6163256" cy="4034282"/>
          </a:xfrm>
          <a:prstGeom prst="rect">
            <a:avLst/>
          </a:prstGeom>
        </p:spPr>
      </p:pic>
      <p:sp>
        <p:nvSpPr>
          <p:cNvPr id="6" name="文本框 5"/>
          <p:cNvSpPr txBox="1"/>
          <p:nvPr/>
        </p:nvSpPr>
        <p:spPr>
          <a:xfrm>
            <a:off x="5344512" y="1505635"/>
            <a:ext cx="6715300" cy="1015663"/>
          </a:xfrm>
          <a:prstGeom prst="rect">
            <a:avLst/>
          </a:prstGeom>
          <a:noFill/>
        </p:spPr>
        <p:txBody>
          <a:bodyPr wrap="none" rtlCol="0">
            <a:spAutoFit/>
          </a:bodyPr>
          <a:lstStyle/>
          <a:p>
            <a:pPr marL="342900" indent="-342900">
              <a:lnSpc>
                <a:spcPct val="150000"/>
              </a:lnSpc>
              <a:buFont typeface="Arial" charset="0"/>
              <a:buChar char="•"/>
            </a:pPr>
            <a:r>
              <a:rPr kumimoji="1" lang="zh-CN" altLang="en-US" sz="2000" dirty="0" smtClean="0">
                <a:latin typeface="Microsoft YaHei" charset="0"/>
                <a:ea typeface="Microsoft YaHei" charset="0"/>
                <a:cs typeface="Microsoft YaHei" charset="0"/>
              </a:rPr>
              <a:t>并不是用当前事务</a:t>
            </a:r>
            <a:r>
              <a:rPr kumimoji="1" lang="en-US" altLang="zh-CN" sz="2000" dirty="0" smtClean="0">
                <a:latin typeface="Microsoft YaHei" charset="0"/>
                <a:ea typeface="Microsoft YaHei" charset="0"/>
                <a:cs typeface="Microsoft YaHei" charset="0"/>
              </a:rPr>
              <a:t>ID</a:t>
            </a:r>
            <a:r>
              <a:rPr kumimoji="1" lang="zh-CN" altLang="en-US" sz="2000" dirty="0" smtClean="0">
                <a:latin typeface="Microsoft YaHei" charset="0"/>
                <a:ea typeface="Microsoft YaHei" charset="0"/>
                <a:cs typeface="Microsoft YaHei" charset="0"/>
              </a:rPr>
              <a:t>与表中各个数据行上的事务</a:t>
            </a:r>
            <a:r>
              <a:rPr kumimoji="1" lang="en-US" altLang="zh-CN" sz="2000" dirty="0" smtClean="0">
                <a:latin typeface="Microsoft YaHei" charset="0"/>
                <a:ea typeface="Microsoft YaHei" charset="0"/>
                <a:cs typeface="Microsoft YaHei" charset="0"/>
              </a:rPr>
              <a:t>ID</a:t>
            </a:r>
            <a:r>
              <a:rPr kumimoji="1" lang="zh-CN" altLang="en-US" sz="2000" dirty="0" smtClean="0">
                <a:latin typeface="Microsoft YaHei" charset="0"/>
                <a:ea typeface="Microsoft YaHei" charset="0"/>
                <a:cs typeface="Microsoft YaHei" charset="0"/>
              </a:rPr>
              <a:t>比较</a:t>
            </a:r>
          </a:p>
          <a:p>
            <a:pPr marL="342900" indent="-342900">
              <a:lnSpc>
                <a:spcPct val="150000"/>
              </a:lnSpc>
              <a:buFont typeface="Arial" charset="0"/>
              <a:buChar char="•"/>
            </a:pPr>
            <a:endParaRPr kumimoji="1" lang="zh-CN" altLang="en-US" sz="200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2455351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标题 1"/>
          <p:cNvSpPr>
            <a:spLocks noGrp="1"/>
          </p:cNvSpPr>
          <p:nvPr>
            <p:ph type="title"/>
          </p:nvPr>
        </p:nvSpPr>
        <p:spPr>
          <a:xfrm>
            <a:off x="838200" y="365125"/>
            <a:ext cx="10515600" cy="1325563"/>
          </a:xfrm>
        </p:spPr>
        <p:txBody>
          <a:bodyPr/>
          <a:lstStyle/>
          <a:p>
            <a:r>
              <a:rPr kumimoji="1" lang="en-US" altLang="zh-CN" dirty="0" smtClean="0">
                <a:latin typeface="Microsoft YaHei" charset="0"/>
                <a:ea typeface="Microsoft YaHei" charset="0"/>
                <a:cs typeface="Microsoft YaHei" charset="0"/>
              </a:rPr>
              <a:t>MVCC</a:t>
            </a:r>
            <a:r>
              <a:rPr kumimoji="1" lang="zh-CN" altLang="en-US" dirty="0" smtClean="0">
                <a:latin typeface="Microsoft YaHei" charset="0"/>
                <a:ea typeface="Microsoft YaHei" charset="0"/>
                <a:cs typeface="Microsoft YaHei" charset="0"/>
              </a:rPr>
              <a:t>的特点</a:t>
            </a:r>
            <a:endParaRPr kumimoji="1" lang="zh-CN" altLang="en-US" dirty="0">
              <a:latin typeface="Microsoft YaHei" charset="0"/>
              <a:ea typeface="Microsoft YaHei" charset="0"/>
              <a:cs typeface="Microsoft YaHei" charset="0"/>
            </a:endParaRPr>
          </a:p>
        </p:txBody>
      </p:sp>
      <p:pic>
        <p:nvPicPr>
          <p:cNvPr id="2" name="图片 1"/>
          <p:cNvPicPr>
            <a:picLocks noChangeAspect="1"/>
          </p:cNvPicPr>
          <p:nvPr/>
        </p:nvPicPr>
        <p:blipFill>
          <a:blip r:embed="rId2"/>
          <a:stretch>
            <a:fillRect/>
          </a:stretch>
        </p:blipFill>
        <p:spPr>
          <a:xfrm>
            <a:off x="1346200" y="342900"/>
            <a:ext cx="9499600" cy="6172200"/>
          </a:xfrm>
          <a:prstGeom prst="rect">
            <a:avLst/>
          </a:prstGeom>
        </p:spPr>
      </p:pic>
    </p:spTree>
    <p:extLst>
      <p:ext uri="{BB962C8B-B14F-4D97-AF65-F5344CB8AC3E}">
        <p14:creationId xmlns:p14="http://schemas.microsoft.com/office/powerpoint/2010/main" val="20925374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Microsoft YaHei" charset="0"/>
                <a:ea typeface="Microsoft YaHei" charset="0"/>
                <a:cs typeface="Microsoft YaHei" charset="0"/>
              </a:rPr>
              <a:t>1.2</a:t>
            </a:r>
            <a:r>
              <a:rPr kumimoji="1" lang="zh-CN" altLang="en-US" dirty="0" smtClean="0">
                <a:latin typeface="Microsoft YaHei" charset="0"/>
                <a:ea typeface="Microsoft YaHei" charset="0"/>
                <a:cs typeface="Microsoft YaHei" charset="0"/>
              </a:rPr>
              <a:t> 事务流程</a:t>
            </a:r>
            <a:endParaRPr kumimoji="1" lang="zh-CN" altLang="en-US" dirty="0">
              <a:latin typeface="Microsoft YaHei" charset="0"/>
              <a:ea typeface="Microsoft YaHei" charset="0"/>
              <a:cs typeface="Microsoft YaHei"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979" y="1387366"/>
            <a:ext cx="8298008" cy="5114080"/>
          </a:xfrm>
          <a:prstGeom prst="rect">
            <a:avLst/>
          </a:prstGeom>
        </p:spPr>
      </p:pic>
    </p:spTree>
    <p:extLst>
      <p:ext uri="{BB962C8B-B14F-4D97-AF65-F5344CB8AC3E}">
        <p14:creationId xmlns:p14="http://schemas.microsoft.com/office/powerpoint/2010/main" val="26632961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1"/>
          <p:cNvSpPr>
            <a:spLocks noGrp="1"/>
          </p:cNvSpPr>
          <p:nvPr>
            <p:ph type="title"/>
          </p:nvPr>
        </p:nvSpPr>
        <p:spPr>
          <a:xfrm>
            <a:off x="838200" y="365125"/>
            <a:ext cx="10515600" cy="1325563"/>
          </a:xfrm>
        </p:spPr>
        <p:txBody>
          <a:bodyPr/>
          <a:lstStyle/>
          <a:p>
            <a:r>
              <a:rPr kumimoji="1" lang="zh-CN" altLang="en-US" dirty="0" smtClean="0">
                <a:latin typeface="Microsoft YaHei" charset="0"/>
                <a:ea typeface="Microsoft YaHei" charset="0"/>
                <a:cs typeface="Microsoft YaHei" charset="0"/>
              </a:rPr>
              <a:t>幻读</a:t>
            </a:r>
            <a:endParaRPr kumimoji="1" lang="zh-CN" altLang="en-US" dirty="0">
              <a:latin typeface="Microsoft YaHei" charset="0"/>
              <a:ea typeface="Microsoft YaHei" charset="0"/>
              <a:cs typeface="Microsoft YaHei" charset="0"/>
            </a:endParaRPr>
          </a:p>
        </p:txBody>
      </p:sp>
      <p:pic>
        <p:nvPicPr>
          <p:cNvPr id="2" name="图片 1"/>
          <p:cNvPicPr>
            <a:picLocks noChangeAspect="1"/>
          </p:cNvPicPr>
          <p:nvPr/>
        </p:nvPicPr>
        <p:blipFill>
          <a:blip r:embed="rId3"/>
          <a:stretch>
            <a:fillRect/>
          </a:stretch>
        </p:blipFill>
        <p:spPr>
          <a:xfrm>
            <a:off x="1835150" y="1263650"/>
            <a:ext cx="8521700" cy="4330700"/>
          </a:xfrm>
          <a:prstGeom prst="rect">
            <a:avLst/>
          </a:prstGeom>
        </p:spPr>
      </p:pic>
    </p:spTree>
    <p:extLst>
      <p:ext uri="{BB962C8B-B14F-4D97-AF65-F5344CB8AC3E}">
        <p14:creationId xmlns:p14="http://schemas.microsoft.com/office/powerpoint/2010/main" val="3162756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latin typeface="Microsoft YaHei" charset="0"/>
                <a:ea typeface="Microsoft YaHei" charset="0"/>
                <a:cs typeface="Microsoft YaHei" charset="0"/>
              </a:rPr>
              <a:t>Innodb</a:t>
            </a:r>
            <a:r>
              <a:rPr kumimoji="1" lang="zh-CN" altLang="en-US" dirty="0" smtClean="0">
                <a:latin typeface="Microsoft YaHei" charset="0"/>
                <a:ea typeface="Microsoft YaHei" charset="0"/>
                <a:cs typeface="Microsoft YaHei" charset="0"/>
              </a:rPr>
              <a:t> 隐藏列</a:t>
            </a:r>
            <a:endParaRPr kumimoji="1" lang="zh-CN" altLang="en-US" dirty="0">
              <a:latin typeface="Microsoft YaHei" charset="0"/>
              <a:ea typeface="Microsoft YaHei" charset="0"/>
              <a:cs typeface="Microsoft YaHei" charset="0"/>
            </a:endParaRPr>
          </a:p>
        </p:txBody>
      </p:sp>
      <p:pic>
        <p:nvPicPr>
          <p:cNvPr id="4" name="图片 3"/>
          <p:cNvPicPr/>
          <p:nvPr/>
        </p:nvPicPr>
        <p:blipFill rotWithShape="1">
          <a:blip r:embed="rId2"/>
          <a:srcRect t="8710"/>
          <a:stretch/>
        </p:blipFill>
        <p:spPr>
          <a:xfrm>
            <a:off x="4626864" y="2688336"/>
            <a:ext cx="6703060" cy="2798064"/>
          </a:xfrm>
          <a:prstGeom prst="rect">
            <a:avLst/>
          </a:prstGeom>
        </p:spPr>
      </p:pic>
      <p:sp>
        <p:nvSpPr>
          <p:cNvPr id="3" name="文本框 2"/>
          <p:cNvSpPr txBox="1"/>
          <p:nvPr/>
        </p:nvSpPr>
        <p:spPr>
          <a:xfrm>
            <a:off x="1459992" y="1690688"/>
            <a:ext cx="3624072" cy="3970318"/>
          </a:xfrm>
          <a:prstGeom prst="rect">
            <a:avLst/>
          </a:prstGeom>
          <a:noFill/>
        </p:spPr>
        <p:txBody>
          <a:bodyPr wrap="square" rtlCol="0">
            <a:spAutoFit/>
          </a:bodyPr>
          <a:lstStyle/>
          <a:p>
            <a:pPr marL="285750" indent="-285750">
              <a:lnSpc>
                <a:spcPct val="300000"/>
              </a:lnSpc>
              <a:buFont typeface="Arial" charset="0"/>
              <a:buChar char="•"/>
            </a:pPr>
            <a:r>
              <a:rPr kumimoji="1" lang="en-US" altLang="zh-CN" sz="2800" dirty="0" smtClean="0">
                <a:latin typeface="Microsoft YaHei" charset="0"/>
                <a:ea typeface="Microsoft YaHei" charset="0"/>
                <a:cs typeface="Microsoft YaHei" charset="0"/>
              </a:rPr>
              <a:t>ROW_ID</a:t>
            </a:r>
            <a:endParaRPr kumimoji="1" lang="zh-CN" altLang="en-US" sz="2800" dirty="0" smtClean="0">
              <a:latin typeface="Microsoft YaHei" charset="0"/>
              <a:ea typeface="Microsoft YaHei" charset="0"/>
              <a:cs typeface="Microsoft YaHei" charset="0"/>
            </a:endParaRPr>
          </a:p>
          <a:p>
            <a:pPr marL="285750" indent="-285750">
              <a:lnSpc>
                <a:spcPct val="300000"/>
              </a:lnSpc>
              <a:buFont typeface="Arial" charset="0"/>
              <a:buChar char="•"/>
            </a:pPr>
            <a:r>
              <a:rPr kumimoji="1" lang="en-US" altLang="zh-CN" sz="2800" dirty="0" smtClean="0">
                <a:latin typeface="Microsoft YaHei" charset="0"/>
                <a:ea typeface="Microsoft YaHei" charset="0"/>
                <a:cs typeface="Microsoft YaHei" charset="0"/>
              </a:rPr>
              <a:t>DB_TRX_ID</a:t>
            </a:r>
            <a:endParaRPr kumimoji="1" lang="zh-CN" altLang="en-US" sz="2800" dirty="0" smtClean="0">
              <a:latin typeface="Microsoft YaHei" charset="0"/>
              <a:ea typeface="Microsoft YaHei" charset="0"/>
              <a:cs typeface="Microsoft YaHei" charset="0"/>
            </a:endParaRPr>
          </a:p>
          <a:p>
            <a:pPr marL="285750" indent="-285750">
              <a:lnSpc>
                <a:spcPct val="300000"/>
              </a:lnSpc>
              <a:buFont typeface="Arial" charset="0"/>
              <a:buChar char="•"/>
            </a:pPr>
            <a:r>
              <a:rPr kumimoji="1" lang="en-US" altLang="zh-CN" sz="2800" dirty="0" smtClean="0">
                <a:latin typeface="Microsoft YaHei" charset="0"/>
                <a:ea typeface="Microsoft YaHei" charset="0"/>
                <a:cs typeface="Microsoft YaHei" charset="0"/>
              </a:rPr>
              <a:t>DB_ROLL_PTR</a:t>
            </a:r>
            <a:endParaRPr kumimoji="1" lang="zh-CN" altLang="en-US" sz="28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20120981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Microsoft YaHei" charset="0"/>
                <a:ea typeface="Microsoft YaHei" charset="0"/>
                <a:cs typeface="Microsoft YaHei" charset="0"/>
              </a:rPr>
              <a:t>Undo</a:t>
            </a:r>
            <a:r>
              <a:rPr kumimoji="1" lang="zh-CN" altLang="en-US" dirty="0" smtClean="0">
                <a:latin typeface="Microsoft YaHei" charset="0"/>
                <a:ea typeface="Microsoft YaHei" charset="0"/>
                <a:cs typeface="Microsoft YaHei" charset="0"/>
              </a:rPr>
              <a:t> </a:t>
            </a:r>
            <a:r>
              <a:rPr kumimoji="1" lang="en-US" altLang="zh-CN" dirty="0" smtClean="0">
                <a:latin typeface="Microsoft YaHei" charset="0"/>
                <a:ea typeface="Microsoft YaHei" charset="0"/>
                <a:cs typeface="Microsoft YaHei" charset="0"/>
              </a:rPr>
              <a:t>Log</a:t>
            </a:r>
            <a:endParaRPr kumimoji="1" lang="zh-CN" altLang="en-US" dirty="0">
              <a:latin typeface="Microsoft YaHei" charset="0"/>
              <a:ea typeface="Microsoft YaHei" charset="0"/>
              <a:cs typeface="Microsoft YaHei" charset="0"/>
            </a:endParaRPr>
          </a:p>
        </p:txBody>
      </p:sp>
      <p:pic>
        <p:nvPicPr>
          <p:cNvPr id="5" name="图片 4"/>
          <p:cNvPicPr/>
          <p:nvPr/>
        </p:nvPicPr>
        <p:blipFill>
          <a:blip r:embed="rId2"/>
          <a:stretch>
            <a:fillRect/>
          </a:stretch>
        </p:blipFill>
        <p:spPr>
          <a:xfrm>
            <a:off x="2670048" y="1536192"/>
            <a:ext cx="7077456" cy="4809744"/>
          </a:xfrm>
          <a:prstGeom prst="rect">
            <a:avLst/>
          </a:prstGeom>
        </p:spPr>
      </p:pic>
    </p:spTree>
    <p:extLst>
      <p:ext uri="{BB962C8B-B14F-4D97-AF65-F5344CB8AC3E}">
        <p14:creationId xmlns:p14="http://schemas.microsoft.com/office/powerpoint/2010/main" val="1951549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Microsoft YaHei" charset="0"/>
                <a:ea typeface="Microsoft YaHei" charset="0"/>
                <a:cs typeface="Microsoft YaHei" charset="0"/>
              </a:rPr>
              <a:t>DML</a:t>
            </a:r>
            <a:r>
              <a:rPr kumimoji="1" lang="zh-CN" altLang="en-US" dirty="0" smtClean="0">
                <a:latin typeface="Microsoft YaHei" charset="0"/>
                <a:ea typeface="Microsoft YaHei" charset="0"/>
                <a:cs typeface="Microsoft YaHei" charset="0"/>
              </a:rPr>
              <a:t>与</a:t>
            </a:r>
            <a:r>
              <a:rPr kumimoji="1" lang="en-US" altLang="zh-CN" dirty="0" smtClean="0">
                <a:latin typeface="Microsoft YaHei" charset="0"/>
                <a:ea typeface="Microsoft YaHei" charset="0"/>
                <a:cs typeface="Microsoft YaHei" charset="0"/>
              </a:rPr>
              <a:t>MVCC</a:t>
            </a:r>
            <a:endParaRPr kumimoji="1" lang="zh-CN" altLang="en-US" dirty="0">
              <a:latin typeface="Microsoft YaHei" charset="0"/>
              <a:ea typeface="Microsoft YaHei" charset="0"/>
              <a:cs typeface="Microsoft YaHei" charset="0"/>
            </a:endParaRPr>
          </a:p>
        </p:txBody>
      </p:sp>
      <p:pic>
        <p:nvPicPr>
          <p:cNvPr id="3" name="图片 2"/>
          <p:cNvPicPr>
            <a:picLocks noChangeAspect="1"/>
          </p:cNvPicPr>
          <p:nvPr/>
        </p:nvPicPr>
        <p:blipFill>
          <a:blip r:embed="rId2"/>
          <a:stretch>
            <a:fillRect/>
          </a:stretch>
        </p:blipFill>
        <p:spPr>
          <a:xfrm>
            <a:off x="1558036" y="1690688"/>
            <a:ext cx="8051800" cy="5016500"/>
          </a:xfrm>
          <a:prstGeom prst="rect">
            <a:avLst/>
          </a:prstGeom>
        </p:spPr>
      </p:pic>
    </p:spTree>
    <p:extLst>
      <p:ext uri="{BB962C8B-B14F-4D97-AF65-F5344CB8AC3E}">
        <p14:creationId xmlns:p14="http://schemas.microsoft.com/office/powerpoint/2010/main" val="1730494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Microsoft YaHei" charset="0"/>
                <a:ea typeface="Microsoft YaHei" charset="0"/>
                <a:cs typeface="Microsoft YaHei" charset="0"/>
              </a:rPr>
              <a:t>三 </a:t>
            </a:r>
            <a:r>
              <a:rPr kumimoji="1" lang="en-US" altLang="zh-CN" dirty="0" smtClean="0">
                <a:latin typeface="Microsoft YaHei" charset="0"/>
                <a:ea typeface="Microsoft YaHei" charset="0"/>
                <a:cs typeface="Microsoft YaHei" charset="0"/>
              </a:rPr>
              <a:t>Redo</a:t>
            </a:r>
            <a:r>
              <a:rPr kumimoji="1" lang="zh-CN" altLang="en-US" dirty="0" smtClean="0">
                <a:latin typeface="Microsoft YaHei" charset="0"/>
                <a:ea typeface="Microsoft YaHei" charset="0"/>
                <a:cs typeface="Microsoft YaHei" charset="0"/>
              </a:rPr>
              <a:t> </a:t>
            </a:r>
            <a:r>
              <a:rPr kumimoji="1" lang="en-US" altLang="zh-CN" dirty="0" smtClean="0">
                <a:latin typeface="Microsoft YaHei" charset="0"/>
                <a:ea typeface="Microsoft YaHei" charset="0"/>
                <a:cs typeface="Microsoft YaHei" charset="0"/>
              </a:rPr>
              <a:t>log</a:t>
            </a:r>
            <a:r>
              <a:rPr kumimoji="1" lang="zh-CN" altLang="en-US" dirty="0" smtClean="0">
                <a:latin typeface="Microsoft YaHei" charset="0"/>
                <a:ea typeface="Microsoft YaHei" charset="0"/>
                <a:cs typeface="Microsoft YaHei" charset="0"/>
              </a:rPr>
              <a:t> </a:t>
            </a:r>
            <a:r>
              <a:rPr kumimoji="1" lang="en-US" altLang="zh-CN" dirty="0" smtClean="0">
                <a:latin typeface="Microsoft YaHei" charset="0"/>
                <a:ea typeface="Microsoft YaHei" charset="0"/>
                <a:cs typeface="Microsoft YaHei" charset="0"/>
              </a:rPr>
              <a:t>&amp;</a:t>
            </a:r>
            <a:r>
              <a:rPr kumimoji="1" lang="zh-CN" altLang="en-US" dirty="0" smtClean="0">
                <a:latin typeface="Microsoft YaHei" charset="0"/>
                <a:ea typeface="Microsoft YaHei" charset="0"/>
                <a:cs typeface="Microsoft YaHei" charset="0"/>
              </a:rPr>
              <a:t> </a:t>
            </a:r>
            <a:r>
              <a:rPr kumimoji="1" lang="en-US" altLang="zh-CN" dirty="0" smtClean="0">
                <a:latin typeface="Microsoft YaHei" charset="0"/>
                <a:ea typeface="Microsoft YaHei" charset="0"/>
                <a:cs typeface="Microsoft YaHei" charset="0"/>
              </a:rPr>
              <a:t>undo</a:t>
            </a:r>
            <a:r>
              <a:rPr kumimoji="1" lang="zh-CN" altLang="en-US" dirty="0" smtClean="0">
                <a:latin typeface="Microsoft YaHei" charset="0"/>
                <a:ea typeface="Microsoft YaHei" charset="0"/>
                <a:cs typeface="Microsoft YaHei" charset="0"/>
              </a:rPr>
              <a:t> </a:t>
            </a:r>
            <a:r>
              <a:rPr kumimoji="1" lang="en-US" altLang="zh-CN" dirty="0" smtClean="0">
                <a:latin typeface="Microsoft YaHei" charset="0"/>
                <a:ea typeface="Microsoft YaHei" charset="0"/>
                <a:cs typeface="Microsoft YaHei" charset="0"/>
              </a:rPr>
              <a:t>Log</a:t>
            </a:r>
            <a:r>
              <a:rPr kumimoji="1" lang="zh-CN" altLang="en-US" dirty="0" smtClean="0">
                <a:latin typeface="Microsoft YaHei" charset="0"/>
                <a:ea typeface="Microsoft YaHei" charset="0"/>
                <a:cs typeface="Microsoft YaHei" charset="0"/>
              </a:rPr>
              <a:t> </a:t>
            </a:r>
            <a:endParaRPr kumimoji="1" lang="zh-CN" altLang="en-US" dirty="0">
              <a:latin typeface="Microsoft YaHei" charset="0"/>
              <a:ea typeface="Microsoft YaHei" charset="0"/>
              <a:cs typeface="Microsoft YaHei" charset="0"/>
            </a:endParaRPr>
          </a:p>
        </p:txBody>
      </p:sp>
      <p:sp>
        <p:nvSpPr>
          <p:cNvPr id="3" name="内容占位符 2"/>
          <p:cNvSpPr>
            <a:spLocks noGrp="1"/>
          </p:cNvSpPr>
          <p:nvPr>
            <p:ph idx="1"/>
          </p:nvPr>
        </p:nvSpPr>
        <p:spPr/>
        <p:txBody>
          <a:bodyPr>
            <a:normAutofit/>
          </a:bodyPr>
          <a:lstStyle/>
          <a:p>
            <a:pPr marL="0" indent="0">
              <a:lnSpc>
                <a:spcPct val="150000"/>
              </a:lnSpc>
              <a:buNone/>
            </a:pPr>
            <a:r>
              <a:rPr kumimoji="1" lang="en-US" altLang="zh-CN" dirty="0" smtClean="0">
                <a:latin typeface="Microsoft YaHei" charset="0"/>
                <a:ea typeface="Microsoft YaHei" charset="0"/>
                <a:cs typeface="Microsoft YaHei" charset="0"/>
              </a:rPr>
              <a:t>Redo</a:t>
            </a:r>
            <a:r>
              <a:rPr kumimoji="1" lang="zh-CN" altLang="en-US" dirty="0" smtClean="0">
                <a:latin typeface="Microsoft YaHei" charset="0"/>
                <a:ea typeface="Microsoft YaHei" charset="0"/>
                <a:cs typeface="Microsoft YaHei" charset="0"/>
              </a:rPr>
              <a:t> </a:t>
            </a:r>
            <a:r>
              <a:rPr kumimoji="1" lang="en-US" altLang="zh-CN" dirty="0" smtClean="0">
                <a:latin typeface="Microsoft YaHei" charset="0"/>
                <a:ea typeface="Microsoft YaHei" charset="0"/>
                <a:cs typeface="Microsoft YaHei" charset="0"/>
              </a:rPr>
              <a:t>log</a:t>
            </a:r>
            <a:endParaRPr kumimoji="1" lang="zh-CN" altLang="en-US" dirty="0">
              <a:latin typeface="Microsoft YaHei" charset="0"/>
              <a:ea typeface="Microsoft YaHei" charset="0"/>
              <a:cs typeface="Microsoft YaHei" charset="0"/>
            </a:endParaRPr>
          </a:p>
          <a:p>
            <a:pPr lvl="1">
              <a:lnSpc>
                <a:spcPts val="2880"/>
              </a:lnSpc>
              <a:buFont typeface="Arial" charset="0"/>
              <a:buChar char="•"/>
            </a:pPr>
            <a:r>
              <a:rPr kumimoji="1" lang="zh-CN" altLang="en-US" dirty="0" smtClean="0">
                <a:latin typeface="Microsoft YaHei" charset="0"/>
                <a:ea typeface="Microsoft YaHei" charset="0"/>
                <a:cs typeface="Microsoft YaHei" charset="0"/>
              </a:rPr>
              <a:t>物理日志，记录的是页的物理修改操作</a:t>
            </a:r>
          </a:p>
          <a:p>
            <a:pPr lvl="1">
              <a:lnSpc>
                <a:spcPts val="2880"/>
              </a:lnSpc>
              <a:buFont typeface="Arial" charset="0"/>
              <a:buChar char="•"/>
            </a:pPr>
            <a:r>
              <a:rPr kumimoji="1" lang="zh-CN" altLang="en-US" dirty="0" smtClean="0">
                <a:latin typeface="Microsoft YaHei" charset="0"/>
                <a:ea typeface="Microsoft YaHei" charset="0"/>
                <a:cs typeface="Microsoft YaHei" charset="0"/>
              </a:rPr>
              <a:t>实现持久性</a:t>
            </a:r>
          </a:p>
          <a:p>
            <a:pPr lvl="1">
              <a:lnSpc>
                <a:spcPts val="2880"/>
              </a:lnSpc>
              <a:buFont typeface="Arial" charset="0"/>
              <a:buChar char="•"/>
            </a:pPr>
            <a:r>
              <a:rPr kumimoji="1" lang="zh-CN" altLang="en-US" dirty="0" smtClean="0">
                <a:latin typeface="Microsoft YaHei" charset="0"/>
                <a:ea typeface="Microsoft YaHei" charset="0"/>
                <a:cs typeface="Microsoft YaHei" charset="0"/>
              </a:rPr>
              <a:t>顺序写</a:t>
            </a:r>
          </a:p>
          <a:p>
            <a:pPr marL="0" indent="0">
              <a:lnSpc>
                <a:spcPct val="150000"/>
              </a:lnSpc>
              <a:buNone/>
            </a:pPr>
            <a:r>
              <a:rPr kumimoji="1" lang="en-US" altLang="zh-CN" dirty="0" smtClean="0">
                <a:latin typeface="Microsoft YaHei" charset="0"/>
                <a:ea typeface="Microsoft YaHei" charset="0"/>
                <a:cs typeface="Microsoft YaHei" charset="0"/>
              </a:rPr>
              <a:t>Undo</a:t>
            </a:r>
            <a:r>
              <a:rPr kumimoji="1" lang="zh-CN" altLang="en-US" dirty="0" smtClean="0">
                <a:latin typeface="Microsoft YaHei" charset="0"/>
                <a:ea typeface="Microsoft YaHei" charset="0"/>
                <a:cs typeface="Microsoft YaHei" charset="0"/>
              </a:rPr>
              <a:t> </a:t>
            </a:r>
            <a:r>
              <a:rPr kumimoji="1" lang="en-US" altLang="zh-CN" dirty="0" smtClean="0">
                <a:latin typeface="Microsoft YaHei" charset="0"/>
                <a:ea typeface="Microsoft YaHei" charset="0"/>
                <a:cs typeface="Microsoft YaHei" charset="0"/>
              </a:rPr>
              <a:t>log</a:t>
            </a:r>
            <a:endParaRPr kumimoji="1" lang="zh-CN" altLang="en-US" dirty="0">
              <a:latin typeface="Microsoft YaHei" charset="0"/>
              <a:ea typeface="Microsoft YaHei" charset="0"/>
              <a:cs typeface="Microsoft YaHei" charset="0"/>
            </a:endParaRPr>
          </a:p>
          <a:p>
            <a:pPr lvl="1">
              <a:lnSpc>
                <a:spcPts val="2880"/>
              </a:lnSpc>
              <a:buFont typeface="Arial" charset="0"/>
              <a:buChar char="•"/>
            </a:pPr>
            <a:r>
              <a:rPr kumimoji="1" lang="zh-CN" altLang="en-US" dirty="0" smtClean="0">
                <a:latin typeface="Microsoft YaHei" charset="0"/>
                <a:ea typeface="Microsoft YaHei" charset="0"/>
                <a:cs typeface="Microsoft YaHei" charset="0"/>
              </a:rPr>
              <a:t>逻辑日志，根据每行记录进行操作</a:t>
            </a:r>
          </a:p>
          <a:p>
            <a:pPr lvl="1">
              <a:lnSpc>
                <a:spcPts val="2880"/>
              </a:lnSpc>
              <a:buFont typeface="Arial" charset="0"/>
              <a:buChar char="•"/>
            </a:pPr>
            <a:r>
              <a:rPr kumimoji="1" lang="zh-CN" altLang="en-US" dirty="0" smtClean="0">
                <a:latin typeface="Microsoft YaHei" charset="0"/>
                <a:ea typeface="Microsoft YaHei" charset="0"/>
                <a:cs typeface="Microsoft YaHei" charset="0"/>
              </a:rPr>
              <a:t>帮助事务回滚</a:t>
            </a:r>
          </a:p>
          <a:p>
            <a:pPr lvl="1">
              <a:lnSpc>
                <a:spcPts val="2880"/>
              </a:lnSpc>
              <a:buFont typeface="Arial" charset="0"/>
              <a:buChar char="•"/>
            </a:pPr>
            <a:r>
              <a:rPr kumimoji="1" lang="en-US" altLang="zh-CN" dirty="0" smtClean="0">
                <a:latin typeface="Microsoft YaHei" charset="0"/>
                <a:ea typeface="Microsoft YaHei" charset="0"/>
                <a:cs typeface="Microsoft YaHei" charset="0"/>
              </a:rPr>
              <a:t>MVCC</a:t>
            </a:r>
            <a:endParaRPr kumimoji="1" lang="zh-CN" altLang="en-US"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3545864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Microsoft YaHei" charset="0"/>
                <a:ea typeface="Microsoft YaHei" charset="0"/>
                <a:cs typeface="Microsoft YaHei" charset="0"/>
              </a:rPr>
              <a:t>3.1</a:t>
            </a:r>
            <a:r>
              <a:rPr kumimoji="1" lang="zh-CN" altLang="en-US" dirty="0" smtClean="0">
                <a:latin typeface="Microsoft YaHei" charset="0"/>
                <a:ea typeface="Microsoft YaHei" charset="0"/>
                <a:cs typeface="Microsoft YaHei" charset="0"/>
              </a:rPr>
              <a:t> </a:t>
            </a:r>
            <a:r>
              <a:rPr kumimoji="1" lang="en-US" altLang="zh-CN" dirty="0" smtClean="0">
                <a:latin typeface="Microsoft YaHei" charset="0"/>
                <a:ea typeface="Microsoft YaHei" charset="0"/>
                <a:cs typeface="Microsoft YaHei" charset="0"/>
              </a:rPr>
              <a:t>redo</a:t>
            </a:r>
            <a:r>
              <a:rPr kumimoji="1" lang="zh-CN" altLang="en-US" dirty="0" smtClean="0">
                <a:latin typeface="Microsoft YaHei" charset="0"/>
                <a:ea typeface="Microsoft YaHei" charset="0"/>
                <a:cs typeface="Microsoft YaHei" charset="0"/>
              </a:rPr>
              <a:t> </a:t>
            </a:r>
            <a:r>
              <a:rPr kumimoji="1" lang="en-US" altLang="zh-CN" dirty="0" smtClean="0">
                <a:latin typeface="Microsoft YaHei" charset="0"/>
                <a:ea typeface="Microsoft YaHei" charset="0"/>
                <a:cs typeface="Microsoft YaHei" charset="0"/>
              </a:rPr>
              <a:t>log</a:t>
            </a:r>
            <a:endParaRPr kumimoji="1" lang="zh-CN" altLang="en-US" dirty="0">
              <a:latin typeface="Microsoft YaHei" charset="0"/>
              <a:ea typeface="Microsoft YaHei" charset="0"/>
              <a:cs typeface="Microsoft YaHei" charset="0"/>
            </a:endParaRPr>
          </a:p>
        </p:txBody>
      </p:sp>
    </p:spTree>
    <p:extLst>
      <p:ext uri="{BB962C8B-B14F-4D97-AF65-F5344CB8AC3E}">
        <p14:creationId xmlns:p14="http://schemas.microsoft.com/office/powerpoint/2010/main" val="6286341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Microsoft YaHei" charset="0"/>
                <a:ea typeface="Microsoft YaHei" charset="0"/>
                <a:cs typeface="Microsoft YaHei" charset="0"/>
              </a:rPr>
              <a:t>3.2</a:t>
            </a:r>
            <a:r>
              <a:rPr kumimoji="1" lang="zh-CN" altLang="en-US" dirty="0" smtClean="0">
                <a:latin typeface="Microsoft YaHei" charset="0"/>
                <a:ea typeface="Microsoft YaHei" charset="0"/>
                <a:cs typeface="Microsoft YaHei" charset="0"/>
              </a:rPr>
              <a:t> </a:t>
            </a:r>
            <a:r>
              <a:rPr kumimoji="1" lang="en-US" altLang="zh-CN" dirty="0" smtClean="0">
                <a:latin typeface="Microsoft YaHei" charset="0"/>
                <a:ea typeface="Microsoft YaHei" charset="0"/>
                <a:cs typeface="Microsoft YaHei" charset="0"/>
              </a:rPr>
              <a:t>undo</a:t>
            </a:r>
            <a:r>
              <a:rPr kumimoji="1" lang="zh-CN" altLang="en-US" dirty="0" smtClean="0">
                <a:latin typeface="Microsoft YaHei" charset="0"/>
                <a:ea typeface="Microsoft YaHei" charset="0"/>
                <a:cs typeface="Microsoft YaHei" charset="0"/>
              </a:rPr>
              <a:t> </a:t>
            </a:r>
            <a:r>
              <a:rPr kumimoji="1" lang="en-US" altLang="zh-CN" dirty="0" smtClean="0">
                <a:latin typeface="Microsoft YaHei" charset="0"/>
                <a:ea typeface="Microsoft YaHei" charset="0"/>
                <a:cs typeface="Microsoft YaHei" charset="0"/>
              </a:rPr>
              <a:t>log</a:t>
            </a:r>
            <a:endParaRPr kumimoji="1" lang="zh-CN" altLang="en-US" dirty="0">
              <a:latin typeface="Microsoft YaHei" charset="0"/>
              <a:ea typeface="Microsoft YaHei" charset="0"/>
              <a:cs typeface="Microsoft YaHei" charset="0"/>
            </a:endParaRPr>
          </a:p>
        </p:txBody>
      </p:sp>
      <p:sp>
        <p:nvSpPr>
          <p:cNvPr id="4" name="文本框 3"/>
          <p:cNvSpPr txBox="1"/>
          <p:nvPr/>
        </p:nvSpPr>
        <p:spPr>
          <a:xfrm>
            <a:off x="838200" y="1986455"/>
            <a:ext cx="9819290" cy="646331"/>
          </a:xfrm>
          <a:prstGeom prst="rect">
            <a:avLst/>
          </a:prstGeom>
          <a:noFill/>
        </p:spPr>
        <p:txBody>
          <a:bodyPr wrap="square" rtlCol="0">
            <a:spAutoFit/>
          </a:bodyPr>
          <a:lstStyle/>
          <a:p>
            <a:pPr marL="285750" indent="-285750">
              <a:buFont typeface="Arial" charset="0"/>
              <a:buChar char="•"/>
            </a:pPr>
            <a:r>
              <a:rPr kumimoji="1" lang="en-US" altLang="zh-CN" dirty="0" smtClean="0">
                <a:latin typeface="Microsoft YaHei" charset="0"/>
                <a:ea typeface="Microsoft YaHei" charset="0"/>
                <a:cs typeface="Microsoft YaHei" charset="0"/>
              </a:rPr>
              <a:t>Undo</a:t>
            </a:r>
            <a:r>
              <a:rPr kumimoji="1" lang="zh-CN" altLang="en-US" dirty="0" smtClean="0">
                <a:latin typeface="Microsoft YaHei" charset="0"/>
                <a:ea typeface="Microsoft YaHei" charset="0"/>
                <a:cs typeface="Microsoft YaHei" charset="0"/>
              </a:rPr>
              <a:t> </a:t>
            </a:r>
            <a:r>
              <a:rPr kumimoji="1" lang="en-US" altLang="zh-CN" dirty="0" smtClean="0">
                <a:latin typeface="Microsoft YaHei" charset="0"/>
                <a:ea typeface="Microsoft YaHei" charset="0"/>
                <a:cs typeface="Microsoft YaHei" charset="0"/>
              </a:rPr>
              <a:t>segment</a:t>
            </a:r>
            <a:endParaRPr kumimoji="1" lang="zh-CN" altLang="en-US" dirty="0" smtClean="0">
              <a:latin typeface="Microsoft YaHei" charset="0"/>
              <a:ea typeface="Microsoft YaHei" charset="0"/>
              <a:cs typeface="Microsoft YaHei" charset="0"/>
            </a:endParaRPr>
          </a:p>
          <a:p>
            <a:pPr marL="285750" indent="-285750">
              <a:buFont typeface="Arial" charset="0"/>
              <a:buChar char="•"/>
            </a:pPr>
            <a:r>
              <a:rPr kumimoji="1" lang="zh-CN" altLang="en-US" dirty="0" smtClean="0">
                <a:latin typeface="Microsoft YaHei" charset="0"/>
                <a:ea typeface="Microsoft YaHei" charset="0"/>
                <a:cs typeface="Microsoft YaHei" charset="0"/>
              </a:rPr>
              <a:t>逻辑修改</a:t>
            </a:r>
            <a:endParaRPr kumimoji="1" lang="zh-CN" altLang="en-US"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1001250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Microsoft YaHei" charset="0"/>
                <a:ea typeface="Microsoft YaHei" charset="0"/>
                <a:cs typeface="Microsoft YaHei" charset="0"/>
              </a:rPr>
              <a:t>DML</a:t>
            </a:r>
            <a:r>
              <a:rPr kumimoji="1" lang="zh-CN" altLang="en-US" dirty="0" smtClean="0">
                <a:latin typeface="Microsoft YaHei" charset="0"/>
                <a:ea typeface="Microsoft YaHei" charset="0"/>
                <a:cs typeface="Microsoft YaHei" charset="0"/>
              </a:rPr>
              <a:t>与隐藏列</a:t>
            </a:r>
            <a:endParaRPr kumimoji="1" lang="zh-CN" altLang="en-US" dirty="0">
              <a:latin typeface="Microsoft YaHei" charset="0"/>
              <a:ea typeface="Microsoft YaHei" charset="0"/>
              <a:cs typeface="Microsoft YaHei" charset="0"/>
            </a:endParaRPr>
          </a:p>
        </p:txBody>
      </p:sp>
      <p:sp>
        <p:nvSpPr>
          <p:cNvPr id="4" name="文本框 3"/>
          <p:cNvSpPr txBox="1"/>
          <p:nvPr/>
        </p:nvSpPr>
        <p:spPr>
          <a:xfrm>
            <a:off x="1083310" y="1690688"/>
            <a:ext cx="10602722" cy="4545520"/>
          </a:xfrm>
          <a:prstGeom prst="rect">
            <a:avLst/>
          </a:prstGeom>
          <a:noFill/>
        </p:spPr>
        <p:txBody>
          <a:bodyPr wrap="square" rtlCol="0">
            <a:spAutoFit/>
          </a:bodyPr>
          <a:lstStyle/>
          <a:p>
            <a:pPr marL="342900" indent="-342900">
              <a:lnSpc>
                <a:spcPct val="200000"/>
              </a:lnSpc>
              <a:buFont typeface="Arial" charset="0"/>
              <a:buChar char="•"/>
            </a:pPr>
            <a:r>
              <a:rPr kumimoji="1" lang="en-US" altLang="zh-CN" sz="2400" b="1" dirty="0" smtClean="0">
                <a:latin typeface="Microsoft YaHei" charset="0"/>
                <a:ea typeface="Microsoft YaHei" charset="0"/>
                <a:cs typeface="Microsoft YaHei" charset="0"/>
              </a:rPr>
              <a:t>SELECT</a:t>
            </a:r>
            <a:r>
              <a:rPr kumimoji="1" lang="zh-CN" altLang="en-US" sz="2400" dirty="0" smtClean="0">
                <a:latin typeface="Microsoft YaHei" charset="0"/>
                <a:ea typeface="Microsoft YaHei" charset="0"/>
                <a:cs typeface="Microsoft YaHei" charset="0"/>
              </a:rPr>
              <a:t>： 事务每次只能读到</a:t>
            </a:r>
            <a:r>
              <a:rPr kumimoji="1" lang="zh-CN" altLang="en-US" sz="2400" b="1" dirty="0" smtClean="0">
                <a:latin typeface="Microsoft YaHei" charset="0"/>
                <a:ea typeface="Microsoft YaHei" charset="0"/>
                <a:cs typeface="Microsoft YaHei" charset="0"/>
              </a:rPr>
              <a:t>创建版本号</a:t>
            </a:r>
            <a:r>
              <a:rPr kumimoji="1" lang="zh-CN" altLang="en-US" sz="2400" b="1" dirty="0" smtClean="0">
                <a:solidFill>
                  <a:srgbClr val="FF0000"/>
                </a:solidFill>
                <a:latin typeface="Microsoft YaHei" charset="0"/>
                <a:ea typeface="Microsoft YaHei" charset="0"/>
                <a:cs typeface="Microsoft YaHei" charset="0"/>
              </a:rPr>
              <a:t>小于等于</a:t>
            </a:r>
            <a:r>
              <a:rPr kumimoji="1" lang="zh-CN" altLang="en-US" sz="2400" b="1" dirty="0" smtClean="0">
                <a:latin typeface="Microsoft YaHei" charset="0"/>
                <a:ea typeface="Microsoft YaHei" charset="0"/>
                <a:cs typeface="Microsoft YaHei" charset="0"/>
              </a:rPr>
              <a:t>此次系统版本号</a:t>
            </a:r>
            <a:r>
              <a:rPr kumimoji="1" lang="zh-CN" altLang="en-US" sz="2400" dirty="0" smtClean="0">
                <a:latin typeface="Microsoft YaHei" charset="0"/>
                <a:ea typeface="Microsoft YaHei" charset="0"/>
                <a:cs typeface="Microsoft YaHei" charset="0"/>
              </a:rPr>
              <a:t>的记录，或者行的</a:t>
            </a:r>
            <a:r>
              <a:rPr kumimoji="1" lang="zh-CN" altLang="en-US" sz="2400" b="1" dirty="0" smtClean="0">
                <a:latin typeface="Microsoft YaHei" charset="0"/>
                <a:ea typeface="Microsoft YaHei" charset="0"/>
                <a:cs typeface="Microsoft YaHei" charset="0"/>
              </a:rPr>
              <a:t>删除版本号不存在或者大于当前事务的版本号</a:t>
            </a:r>
            <a:r>
              <a:rPr kumimoji="1" lang="zh-CN" altLang="en-US" sz="2400" dirty="0" smtClean="0">
                <a:latin typeface="Microsoft YaHei" charset="0"/>
                <a:ea typeface="Microsoft YaHei" charset="0"/>
                <a:cs typeface="Microsoft YaHei" charset="0"/>
              </a:rPr>
              <a:t>；</a:t>
            </a:r>
          </a:p>
          <a:p>
            <a:pPr marL="342900" indent="-342900">
              <a:lnSpc>
                <a:spcPct val="200000"/>
              </a:lnSpc>
              <a:buFont typeface="Arial" charset="0"/>
              <a:buChar char="•"/>
            </a:pPr>
            <a:r>
              <a:rPr kumimoji="1" lang="en-US" altLang="zh-CN" sz="2400" b="1" dirty="0" smtClean="0">
                <a:latin typeface="Microsoft YaHei" charset="0"/>
                <a:ea typeface="Microsoft YaHei" charset="0"/>
                <a:cs typeface="Microsoft YaHei" charset="0"/>
              </a:rPr>
              <a:t>INSERT</a:t>
            </a:r>
            <a:r>
              <a:rPr kumimoji="1" lang="zh-CN" altLang="en-US" sz="2400" dirty="0" smtClean="0">
                <a:latin typeface="Microsoft YaHei" charset="0"/>
                <a:ea typeface="Microsoft YaHei" charset="0"/>
                <a:cs typeface="Microsoft YaHei" charset="0"/>
              </a:rPr>
              <a:t>：把当前的系统版本号作为行记录的版本号；</a:t>
            </a:r>
          </a:p>
          <a:p>
            <a:pPr marL="342900" indent="-342900">
              <a:lnSpc>
                <a:spcPct val="200000"/>
              </a:lnSpc>
              <a:buFont typeface="Arial" charset="0"/>
              <a:buChar char="•"/>
            </a:pPr>
            <a:r>
              <a:rPr kumimoji="1" lang="en-US" altLang="zh-CN" sz="2400" b="1" dirty="0" smtClean="0">
                <a:latin typeface="Microsoft YaHei" charset="0"/>
                <a:ea typeface="Microsoft YaHei" charset="0"/>
                <a:cs typeface="Microsoft YaHei" charset="0"/>
              </a:rPr>
              <a:t>UPDATE</a:t>
            </a:r>
            <a:r>
              <a:rPr kumimoji="1" lang="zh-CN" altLang="en-US" sz="2400" dirty="0">
                <a:latin typeface="Microsoft YaHei" charset="0"/>
                <a:ea typeface="Microsoft YaHei" charset="0"/>
                <a:cs typeface="Microsoft YaHei" charset="0"/>
              </a:rPr>
              <a:t>：插入一条新记录，并把当前系统版本号作为行的记录的版本号，同时</a:t>
            </a:r>
            <a:r>
              <a:rPr kumimoji="1" lang="zh-CN" altLang="en-US" sz="2400" b="1" dirty="0">
                <a:solidFill>
                  <a:srgbClr val="FF0000"/>
                </a:solidFill>
                <a:latin typeface="Microsoft YaHei" charset="0"/>
                <a:ea typeface="Microsoft YaHei" charset="0"/>
                <a:cs typeface="Microsoft YaHei" charset="0"/>
              </a:rPr>
              <a:t>保存当前系统版本</a:t>
            </a:r>
            <a:r>
              <a:rPr kumimoji="1" lang="zh-CN" altLang="en-US" sz="2400" b="1" dirty="0" smtClean="0">
                <a:solidFill>
                  <a:srgbClr val="FF0000"/>
                </a:solidFill>
                <a:latin typeface="Microsoft YaHei" charset="0"/>
                <a:ea typeface="Microsoft YaHei" charset="0"/>
                <a:cs typeface="Microsoft YaHei" charset="0"/>
              </a:rPr>
              <a:t>号到</a:t>
            </a:r>
            <a:r>
              <a:rPr kumimoji="1" lang="zh-CN" altLang="en-US" sz="2400" b="1" dirty="0">
                <a:solidFill>
                  <a:srgbClr val="FF0000"/>
                </a:solidFill>
                <a:latin typeface="Microsoft YaHei" charset="0"/>
                <a:ea typeface="Microsoft YaHei" charset="0"/>
                <a:cs typeface="Microsoft YaHei" charset="0"/>
              </a:rPr>
              <a:t>原有的行作为删除</a:t>
            </a:r>
            <a:r>
              <a:rPr kumimoji="1" lang="zh-CN" altLang="en-US" sz="2400" b="1" dirty="0" smtClean="0">
                <a:solidFill>
                  <a:srgbClr val="FF0000"/>
                </a:solidFill>
                <a:latin typeface="Microsoft YaHei" charset="0"/>
                <a:ea typeface="Microsoft YaHei" charset="0"/>
                <a:cs typeface="Microsoft YaHei" charset="0"/>
              </a:rPr>
              <a:t>版本号；</a:t>
            </a:r>
            <a:endParaRPr kumimoji="1" lang="zh-CN" altLang="en-US" sz="2400" b="1" dirty="0">
              <a:solidFill>
                <a:srgbClr val="FF0000"/>
              </a:solidFill>
              <a:latin typeface="Microsoft YaHei" charset="0"/>
              <a:ea typeface="Microsoft YaHei" charset="0"/>
              <a:cs typeface="Microsoft YaHei" charset="0"/>
            </a:endParaRPr>
          </a:p>
          <a:p>
            <a:pPr marL="342900" indent="-342900">
              <a:lnSpc>
                <a:spcPct val="200000"/>
              </a:lnSpc>
              <a:buFont typeface="Arial" charset="0"/>
              <a:buChar char="•"/>
            </a:pPr>
            <a:r>
              <a:rPr kumimoji="1" lang="en-US" altLang="zh-CN" sz="2400" b="1" dirty="0" smtClean="0">
                <a:latin typeface="Microsoft YaHei" charset="0"/>
                <a:ea typeface="Microsoft YaHei" charset="0"/>
                <a:cs typeface="Microsoft YaHei" charset="0"/>
              </a:rPr>
              <a:t>DELETE</a:t>
            </a:r>
            <a:r>
              <a:rPr kumimoji="1" lang="zh-CN" altLang="en-US" sz="2400" dirty="0" smtClean="0">
                <a:latin typeface="Microsoft YaHei" charset="0"/>
                <a:ea typeface="Microsoft YaHei" charset="0"/>
                <a:cs typeface="Microsoft YaHei" charset="0"/>
              </a:rPr>
              <a:t>：把当前系统版本号作为行记录的删除版本号；</a:t>
            </a:r>
          </a:p>
        </p:txBody>
      </p:sp>
    </p:spTree>
    <p:extLst>
      <p:ext uri="{BB962C8B-B14F-4D97-AF65-F5344CB8AC3E}">
        <p14:creationId xmlns:p14="http://schemas.microsoft.com/office/powerpoint/2010/main" val="18587821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Microsoft YaHei" charset="0"/>
                <a:ea typeface="Microsoft YaHei" charset="0"/>
                <a:cs typeface="Microsoft YaHei" charset="0"/>
              </a:rPr>
              <a:t>1.2</a:t>
            </a:r>
            <a:r>
              <a:rPr kumimoji="1" lang="zh-CN" altLang="en-US" dirty="0" smtClean="0">
                <a:latin typeface="Microsoft YaHei" charset="0"/>
                <a:ea typeface="Microsoft YaHei" charset="0"/>
                <a:cs typeface="Microsoft YaHei" charset="0"/>
              </a:rPr>
              <a:t> 事务流程</a:t>
            </a:r>
            <a:endParaRPr kumimoji="1" lang="zh-CN" altLang="en-US" dirty="0">
              <a:latin typeface="Microsoft YaHei" charset="0"/>
              <a:ea typeface="Microsoft YaHei" charset="0"/>
              <a:cs typeface="Microsoft YaHei"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1567866353"/>
              </p:ext>
            </p:extLst>
          </p:nvPr>
        </p:nvGraphicFramePr>
        <p:xfrm>
          <a:off x="1683989" y="1870549"/>
          <a:ext cx="8136758" cy="4183410"/>
        </p:xfrm>
        <a:graphic>
          <a:graphicData uri="http://schemas.openxmlformats.org/drawingml/2006/table">
            <a:tbl>
              <a:tblPr bandRow="1">
                <a:tableStyleId>{5C22544A-7EE6-4342-B048-85BDC9FD1C3A}</a:tableStyleId>
              </a:tblPr>
              <a:tblGrid>
                <a:gridCol w="8136758"/>
              </a:tblGrid>
              <a:tr h="836682">
                <a:tc>
                  <a:txBody>
                    <a:bodyPr/>
                    <a:lstStyle/>
                    <a:p>
                      <a:r>
                        <a:rPr lang="en-US" altLang="zh-CN" b="1" dirty="0" smtClean="0">
                          <a:latin typeface="Microsoft YaHei" charset="0"/>
                          <a:ea typeface="Microsoft YaHei" charset="0"/>
                          <a:cs typeface="Microsoft YaHei" charset="0"/>
                        </a:rPr>
                        <a:t>BEGIN</a:t>
                      </a:r>
                      <a:endParaRPr lang="zh-CN" altLang="en-US" b="1" dirty="0">
                        <a:latin typeface="Microsoft YaHei" charset="0"/>
                        <a:ea typeface="Microsoft YaHei" charset="0"/>
                        <a:cs typeface="Microsoft YaHei" charset="0"/>
                      </a:endParaRPr>
                    </a:p>
                  </a:txBody>
                  <a:tcPr anchor="ctr"/>
                </a:tc>
              </a:tr>
              <a:tr h="836682">
                <a:tc>
                  <a:txBody>
                    <a:bodyPr/>
                    <a:lstStyle/>
                    <a:p>
                      <a:r>
                        <a:rPr lang="en-US" altLang="zh-CN" dirty="0" smtClean="0">
                          <a:latin typeface="Microsoft YaHei" charset="0"/>
                          <a:ea typeface="Microsoft YaHei" charset="0"/>
                          <a:cs typeface="Microsoft YaHei" charset="0"/>
                        </a:rPr>
                        <a:t>UNDO</a:t>
                      </a:r>
                      <a:r>
                        <a:rPr lang="zh-CN" altLang="en-US" dirty="0" smtClean="0">
                          <a:latin typeface="Microsoft YaHei" charset="0"/>
                          <a:ea typeface="Microsoft YaHei" charset="0"/>
                          <a:cs typeface="Microsoft YaHei" charset="0"/>
                        </a:rPr>
                        <a:t> </a:t>
                      </a:r>
                      <a:r>
                        <a:rPr lang="en-US" altLang="zh-CN" dirty="0" smtClean="0">
                          <a:latin typeface="Microsoft YaHei" charset="0"/>
                          <a:ea typeface="Microsoft YaHei" charset="0"/>
                          <a:cs typeface="Microsoft YaHei" charset="0"/>
                        </a:rPr>
                        <a:t>LOG</a:t>
                      </a:r>
                      <a:endParaRPr lang="zh-CN" altLang="en-US" dirty="0">
                        <a:latin typeface="Microsoft YaHei" charset="0"/>
                        <a:ea typeface="Microsoft YaHei" charset="0"/>
                        <a:cs typeface="Microsoft YaHei" charset="0"/>
                      </a:endParaRPr>
                    </a:p>
                  </a:txBody>
                  <a:tcPr anchor="ctr"/>
                </a:tc>
              </a:tr>
              <a:tr h="836682">
                <a:tc>
                  <a:txBody>
                    <a:bodyPr/>
                    <a:lstStyle/>
                    <a:p>
                      <a:r>
                        <a:rPr lang="en-US" altLang="zh-CN" dirty="0" smtClean="0">
                          <a:latin typeface="Microsoft YaHei" charset="0"/>
                          <a:ea typeface="Microsoft YaHei" charset="0"/>
                          <a:cs typeface="Microsoft YaHei" charset="0"/>
                        </a:rPr>
                        <a:t>UPDATE</a:t>
                      </a:r>
                      <a:r>
                        <a:rPr lang="zh-CN" altLang="en-US" dirty="0" smtClean="0">
                          <a:latin typeface="Microsoft YaHei" charset="0"/>
                          <a:ea typeface="Microsoft YaHei" charset="0"/>
                          <a:cs typeface="Microsoft YaHei" charset="0"/>
                        </a:rPr>
                        <a:t> </a:t>
                      </a:r>
                      <a:r>
                        <a:rPr lang="en-US" altLang="zh-CN" dirty="0" smtClean="0">
                          <a:latin typeface="Microsoft YaHei" charset="0"/>
                          <a:ea typeface="Microsoft YaHei" charset="0"/>
                          <a:cs typeface="Microsoft YaHei" charset="0"/>
                        </a:rPr>
                        <a:t>table</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SET</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col</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XX</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WHERE</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id</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YYY;</a:t>
                      </a:r>
                      <a:endParaRPr lang="zh-CN" altLang="en-US" dirty="0">
                        <a:latin typeface="Microsoft YaHei" charset="0"/>
                        <a:ea typeface="Microsoft YaHei" charset="0"/>
                        <a:cs typeface="Microsoft YaHei" charset="0"/>
                      </a:endParaRPr>
                    </a:p>
                  </a:txBody>
                  <a:tcPr anchor="ctr"/>
                </a:tc>
              </a:tr>
              <a:tr h="836682">
                <a:tc>
                  <a:txBody>
                    <a:bodyPr/>
                    <a:lstStyle/>
                    <a:p>
                      <a:r>
                        <a:rPr lang="en-US" altLang="zh-CN" dirty="0" smtClean="0">
                          <a:latin typeface="Microsoft YaHei" charset="0"/>
                          <a:ea typeface="Microsoft YaHei" charset="0"/>
                          <a:cs typeface="Microsoft YaHei" charset="0"/>
                        </a:rPr>
                        <a:t>redo</a:t>
                      </a:r>
                      <a:r>
                        <a:rPr lang="zh-CN" altLang="en-US" baseline="0" dirty="0" smtClean="0">
                          <a:latin typeface="Microsoft YaHei" charset="0"/>
                          <a:ea typeface="Microsoft YaHei" charset="0"/>
                          <a:cs typeface="Microsoft YaHei" charset="0"/>
                        </a:rPr>
                        <a:t> </a:t>
                      </a:r>
                      <a:r>
                        <a:rPr lang="en-US" altLang="zh-CN" baseline="0" dirty="0" smtClean="0">
                          <a:latin typeface="Microsoft YaHei" charset="0"/>
                          <a:ea typeface="Microsoft YaHei" charset="0"/>
                          <a:cs typeface="Microsoft YaHei" charset="0"/>
                        </a:rPr>
                        <a:t>buffer</a:t>
                      </a:r>
                      <a:endParaRPr lang="zh-CN" altLang="en-US" dirty="0">
                        <a:latin typeface="Microsoft YaHei" charset="0"/>
                        <a:ea typeface="Microsoft YaHei" charset="0"/>
                        <a:cs typeface="Microsoft YaHei" charset="0"/>
                      </a:endParaRPr>
                    </a:p>
                  </a:txBody>
                  <a:tcPr anchor="ctr"/>
                </a:tc>
              </a:tr>
              <a:tr h="836682">
                <a:tc>
                  <a:txBody>
                    <a:bodyPr/>
                    <a:lstStyle/>
                    <a:p>
                      <a:r>
                        <a:rPr lang="en-US" altLang="zh-CN" dirty="0" smtClean="0">
                          <a:latin typeface="Microsoft YaHei" charset="0"/>
                          <a:ea typeface="Microsoft YaHei" charset="0"/>
                          <a:cs typeface="Microsoft YaHei" charset="0"/>
                        </a:rPr>
                        <a:t>redo</a:t>
                      </a:r>
                      <a:r>
                        <a:rPr lang="zh-CN" altLang="en-US" dirty="0" smtClean="0">
                          <a:latin typeface="Microsoft YaHei" charset="0"/>
                          <a:ea typeface="Microsoft YaHei" charset="0"/>
                          <a:cs typeface="Microsoft YaHei" charset="0"/>
                        </a:rPr>
                        <a:t> </a:t>
                      </a:r>
                      <a:r>
                        <a:rPr lang="en-US" altLang="zh-CN" dirty="0" err="1" smtClean="0">
                          <a:latin typeface="Microsoft YaHei" charset="0"/>
                          <a:ea typeface="Microsoft YaHei" charset="0"/>
                          <a:cs typeface="Microsoft YaHei" charset="0"/>
                        </a:rPr>
                        <a:t>fsync</a:t>
                      </a:r>
                      <a:r>
                        <a:rPr lang="en-US" altLang="zh-CN" dirty="0" smtClean="0">
                          <a:latin typeface="Microsoft YaHei" charset="0"/>
                          <a:ea typeface="Microsoft YaHei" charset="0"/>
                          <a:cs typeface="Microsoft YaHei" charset="0"/>
                        </a:rPr>
                        <a:t>;</a:t>
                      </a:r>
                      <a:r>
                        <a:rPr lang="zh-CN" altLang="en-US" dirty="0" smtClean="0">
                          <a:latin typeface="Microsoft YaHei" charset="0"/>
                          <a:ea typeface="Microsoft YaHei" charset="0"/>
                          <a:cs typeface="Microsoft YaHei" charset="0"/>
                        </a:rPr>
                        <a:t> </a:t>
                      </a:r>
                      <a:r>
                        <a:rPr lang="en-US" altLang="zh-CN" dirty="0" err="1" smtClean="0">
                          <a:latin typeface="Microsoft YaHei" charset="0"/>
                          <a:ea typeface="Microsoft YaHei" charset="0"/>
                          <a:cs typeface="Microsoft YaHei" charset="0"/>
                        </a:rPr>
                        <a:t>binlog</a:t>
                      </a:r>
                      <a:r>
                        <a:rPr lang="en-US" altLang="zh-CN" dirty="0" smtClean="0">
                          <a:latin typeface="Microsoft YaHei" charset="0"/>
                          <a:ea typeface="Microsoft YaHei" charset="0"/>
                          <a:cs typeface="Microsoft YaHei" charset="0"/>
                        </a:rPr>
                        <a:t>;</a:t>
                      </a:r>
                      <a:r>
                        <a:rPr lang="zh-CN" altLang="en-US" baseline="0" dirty="0" smtClean="0">
                          <a:latin typeface="Microsoft YaHei" charset="0"/>
                          <a:ea typeface="Microsoft YaHei" charset="0"/>
                          <a:cs typeface="Microsoft YaHei" charset="0"/>
                        </a:rPr>
                        <a:t> </a:t>
                      </a:r>
                      <a:r>
                        <a:rPr lang="en-US" altLang="zh-CN" b="1" baseline="0" dirty="0" smtClean="0">
                          <a:latin typeface="Microsoft YaHei" charset="0"/>
                          <a:ea typeface="Microsoft YaHei" charset="0"/>
                          <a:cs typeface="Microsoft YaHei" charset="0"/>
                        </a:rPr>
                        <a:t>commit</a:t>
                      </a:r>
                      <a:r>
                        <a:rPr lang="zh-CN" altLang="en-US" b="1" baseline="0" dirty="0" smtClean="0">
                          <a:latin typeface="Microsoft YaHei" charset="0"/>
                          <a:ea typeface="Microsoft YaHei" charset="0"/>
                          <a:cs typeface="Microsoft YaHei" charset="0"/>
                        </a:rPr>
                        <a:t> </a:t>
                      </a:r>
                      <a:r>
                        <a:rPr lang="en-US" altLang="zh-CN" b="1" baseline="0" dirty="0" smtClean="0">
                          <a:latin typeface="Microsoft YaHei" charset="0"/>
                          <a:ea typeface="Microsoft YaHei" charset="0"/>
                          <a:cs typeface="Microsoft YaHei" charset="0"/>
                        </a:rPr>
                        <a:t>;</a:t>
                      </a:r>
                      <a:endParaRPr lang="zh-CN" altLang="en-US" b="1" dirty="0">
                        <a:latin typeface="Microsoft YaHei" charset="0"/>
                        <a:ea typeface="Microsoft YaHei" charset="0"/>
                        <a:cs typeface="Microsoft YaHei" charset="0"/>
                      </a:endParaRPr>
                    </a:p>
                  </a:txBody>
                  <a:tcPr anchor="ctr"/>
                </a:tc>
              </a:tr>
            </a:tbl>
          </a:graphicData>
        </a:graphic>
      </p:graphicFrame>
    </p:spTree>
    <p:extLst>
      <p:ext uri="{BB962C8B-B14F-4D97-AF65-F5344CB8AC3E}">
        <p14:creationId xmlns:p14="http://schemas.microsoft.com/office/powerpoint/2010/main" val="10558941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nSpc>
            <a:spcPct val="150000"/>
          </a:lnSpc>
          <a:defRPr kumimoji="1" sz="2000" dirty="0" smtClean="0">
            <a:latin typeface="Microsoft YaHei" charset="0"/>
            <a:ea typeface="Microsoft YaHei" charset="0"/>
            <a:cs typeface="Microsoft YaHei"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31690</TotalTime>
  <Words>7540</Words>
  <Application>Microsoft Macintosh PowerPoint</Application>
  <PresentationFormat>宽屏</PresentationFormat>
  <Paragraphs>650</Paragraphs>
  <Slides>87</Slides>
  <Notes>37</Notes>
  <HiddenSlides>15</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87</vt:i4>
      </vt:variant>
    </vt:vector>
  </HeadingPairs>
  <TitlesOfParts>
    <vt:vector size="93" baseType="lpstr">
      <vt:lpstr>DengXian</vt:lpstr>
      <vt:lpstr>DengXian Light</vt:lpstr>
      <vt:lpstr>Microsoft YaHei</vt:lpstr>
      <vt:lpstr>Wingdings</vt:lpstr>
      <vt:lpstr>Arial</vt:lpstr>
      <vt:lpstr>Office 主题</vt:lpstr>
      <vt:lpstr>浅析Innodb 事务并发</vt:lpstr>
      <vt:lpstr>PowerPoint 演示文稿</vt:lpstr>
      <vt:lpstr>Q：返回结果？</vt:lpstr>
      <vt:lpstr>Content</vt:lpstr>
      <vt:lpstr>Content</vt:lpstr>
      <vt:lpstr>一 基础知识</vt:lpstr>
      <vt:lpstr>1.1 事务的定义</vt:lpstr>
      <vt:lpstr>1.2 事务流程</vt:lpstr>
      <vt:lpstr>1.2 事务流程</vt:lpstr>
      <vt:lpstr>1.3 事务的ACID特性</vt:lpstr>
      <vt:lpstr>Atomicity</vt:lpstr>
      <vt:lpstr>Consistency</vt:lpstr>
      <vt:lpstr>Isolation</vt:lpstr>
      <vt:lpstr>Durability</vt:lpstr>
      <vt:lpstr>ACID的关系</vt:lpstr>
      <vt:lpstr>1.4 并发事务的问题</vt:lpstr>
      <vt:lpstr>单个更新</vt:lpstr>
      <vt:lpstr>并发更新—丢失数据</vt:lpstr>
      <vt:lpstr>脏读</vt:lpstr>
      <vt:lpstr>不可重复读</vt:lpstr>
      <vt:lpstr>幻读</vt:lpstr>
      <vt:lpstr>1.5 事物并发处理的演变</vt:lpstr>
      <vt:lpstr>Content</vt:lpstr>
      <vt:lpstr>二 MVCC</vt:lpstr>
      <vt:lpstr>2.1 MVCC含义</vt:lpstr>
      <vt:lpstr>MVCC的特点</vt:lpstr>
      <vt:lpstr>2.2 MVCC的实现 </vt:lpstr>
      <vt:lpstr>Innodb 隐藏列</vt:lpstr>
      <vt:lpstr>DML与隐藏列</vt:lpstr>
      <vt:lpstr>Undo Log</vt:lpstr>
      <vt:lpstr>可见性判断</vt:lpstr>
      <vt:lpstr>read_view对象</vt:lpstr>
      <vt:lpstr>可见性算法</vt:lpstr>
      <vt:lpstr>可见性判断</vt:lpstr>
      <vt:lpstr>PowerPoint 演示文稿</vt:lpstr>
      <vt:lpstr>PowerPoint 演示文稿</vt:lpstr>
      <vt:lpstr>可见性分析</vt:lpstr>
      <vt:lpstr>MVCC流程小结</vt:lpstr>
      <vt:lpstr>2.4 快照读VS当前读 </vt:lpstr>
      <vt:lpstr>PowerPoint 演示文稿</vt:lpstr>
      <vt:lpstr>Content</vt:lpstr>
      <vt:lpstr>二 Innodb 锁</vt:lpstr>
      <vt:lpstr>2.1 基础知识—定义</vt:lpstr>
      <vt:lpstr>2.1 基础知识—粒度</vt:lpstr>
      <vt:lpstr>2.1 基础知识—分类</vt:lpstr>
      <vt:lpstr>锁的兼容性</vt:lpstr>
      <vt:lpstr>2.2 锁的算法</vt:lpstr>
      <vt:lpstr>Record lock</vt:lpstr>
      <vt:lpstr>Gap lock</vt:lpstr>
      <vt:lpstr>Next-Key Lock</vt:lpstr>
      <vt:lpstr>2.3 锁的实现</vt:lpstr>
      <vt:lpstr>聚簇索引使用等值查询</vt:lpstr>
      <vt:lpstr>唯一索引使用等值查询</vt:lpstr>
      <vt:lpstr>辅助索引使用等值查询</vt:lpstr>
      <vt:lpstr>2.4 Gap Lock 解决幻读</vt:lpstr>
      <vt:lpstr>2.5 information_schema 相关表</vt:lpstr>
      <vt:lpstr>PowerPoint 演示文稿</vt:lpstr>
      <vt:lpstr>PowerPoint 演示文稿</vt:lpstr>
      <vt:lpstr>INNODB_LOCKS</vt:lpstr>
      <vt:lpstr>2.6 锁的注意事项</vt:lpstr>
      <vt:lpstr>Content</vt:lpstr>
      <vt:lpstr>四 并发额度扣款</vt:lpstr>
      <vt:lpstr>4.1 乐观锁实现</vt:lpstr>
      <vt:lpstr>4.1 乐观锁 -- 版本校验</vt:lpstr>
      <vt:lpstr>4.1 乐观锁实现 -- 当前读</vt:lpstr>
      <vt:lpstr>4.2 悲观锁实现</vt:lpstr>
      <vt:lpstr>4.2 悲观锁 -- S锁实现</vt:lpstr>
      <vt:lpstr>4.2 悲观锁 -- X锁实现</vt:lpstr>
      <vt:lpstr>4.3 分布式锁实现</vt:lpstr>
      <vt:lpstr>总结</vt:lpstr>
      <vt:lpstr>TODO--（最终一致性）</vt:lpstr>
      <vt:lpstr>我的问题</vt:lpstr>
      <vt:lpstr>我的问题</vt:lpstr>
      <vt:lpstr>PowerPoint 演示文稿</vt:lpstr>
      <vt:lpstr>扫码给好评</vt:lpstr>
      <vt:lpstr>2.4 锁的算法</vt:lpstr>
      <vt:lpstr>2.2 MVCC 与隔离级别</vt:lpstr>
      <vt:lpstr>可见性判断</vt:lpstr>
      <vt:lpstr>MVCC的特点</vt:lpstr>
      <vt:lpstr>幻读</vt:lpstr>
      <vt:lpstr>Innodb 隐藏列</vt:lpstr>
      <vt:lpstr>Undo Log</vt:lpstr>
      <vt:lpstr>DML与MVCC</vt:lpstr>
      <vt:lpstr>三 Redo log &amp; undo Log </vt:lpstr>
      <vt:lpstr>3.1 redo log</vt:lpstr>
      <vt:lpstr>3.2 undo log</vt:lpstr>
      <vt:lpstr>DML与隐藏列</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Innodb --锁原理</dc:title>
  <dc:creator>Microsoft Office 用户</dc:creator>
  <cp:lastModifiedBy>Microsoft Office 用户</cp:lastModifiedBy>
  <cp:revision>260</cp:revision>
  <cp:lastPrinted>2018-12-26T06:08:29Z</cp:lastPrinted>
  <dcterms:created xsi:type="dcterms:W3CDTF">2018-12-01T04:39:58Z</dcterms:created>
  <dcterms:modified xsi:type="dcterms:W3CDTF">2019-01-05T06:04:13Z</dcterms:modified>
</cp:coreProperties>
</file>